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65" r:id="rId5"/>
    <p:sldId id="464" r:id="rId6"/>
    <p:sldId id="493" r:id="rId7"/>
    <p:sldId id="463" r:id="rId8"/>
    <p:sldId id="488" r:id="rId9"/>
    <p:sldId id="478" r:id="rId10"/>
    <p:sldId id="477" r:id="rId11"/>
    <p:sldId id="490" r:id="rId12"/>
    <p:sldId id="491" r:id="rId13"/>
    <p:sldId id="494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99"/>
    <a:srgbClr val="FF7C80"/>
    <a:srgbClr val="FFFF99"/>
    <a:srgbClr val="3399FF"/>
    <a:srgbClr val="009900"/>
    <a:srgbClr val="FF0000"/>
    <a:srgbClr val="CC3399"/>
    <a:srgbClr val="FFCC00"/>
    <a:srgbClr val="23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5" autoAdjust="0"/>
    <p:restoredTop sz="94414" autoAdjust="0"/>
  </p:normalViewPr>
  <p:slideViewPr>
    <p:cSldViewPr showGuides="1">
      <p:cViewPr varScale="1">
        <p:scale>
          <a:sx n="72" d="100"/>
          <a:sy n="72" d="100"/>
        </p:scale>
        <p:origin x="48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19FF7-CC0B-4C2F-8C59-191B7AEBE54A}" type="doc">
      <dgm:prSet loTypeId="urn:microsoft.com/office/officeart/2005/8/layout/cycle7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E19A36-C97B-4510-A9CB-F87D9CA9C6D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Local Priesthood Leaders</a:t>
          </a:r>
          <a:endParaRPr lang="en-US" dirty="0"/>
        </a:p>
      </dgm:t>
    </dgm:pt>
    <dgm:pt modelId="{165A8E40-D931-4C15-998B-A31DC93AD21D}" type="parTrans" cxnId="{D15212C4-3A87-46D0-A0FC-5171E5A9EA5D}">
      <dgm:prSet/>
      <dgm:spPr/>
      <dgm:t>
        <a:bodyPr/>
        <a:lstStyle/>
        <a:p>
          <a:endParaRPr lang="en-US"/>
        </a:p>
      </dgm:t>
    </dgm:pt>
    <dgm:pt modelId="{0E93798E-B983-4750-A903-817B71F88E94}" type="sibTrans" cxnId="{D15212C4-3A87-46D0-A0FC-5171E5A9EA5D}">
      <dgm:prSet/>
      <dgm:spPr/>
      <dgm:t>
        <a:bodyPr/>
        <a:lstStyle/>
        <a:p>
          <a:endParaRPr lang="en-US"/>
        </a:p>
      </dgm:t>
    </dgm:pt>
    <dgm:pt modelId="{44D303AB-F855-486A-A9B5-BFA79520147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CSMs/LTVs</a:t>
          </a:r>
        </a:p>
        <a:p>
          <a:r>
            <a:rPr lang="en-US" dirty="0" smtClean="0"/>
            <a:t> and Members</a:t>
          </a:r>
          <a:endParaRPr lang="en-US" dirty="0"/>
        </a:p>
      </dgm:t>
    </dgm:pt>
    <dgm:pt modelId="{996E17B9-74E3-4657-B47C-203A8CFD7A22}" type="parTrans" cxnId="{E14BC477-BD8F-460C-B6C5-06F98469279E}">
      <dgm:prSet/>
      <dgm:spPr/>
      <dgm:t>
        <a:bodyPr/>
        <a:lstStyle/>
        <a:p>
          <a:endParaRPr lang="en-US"/>
        </a:p>
      </dgm:t>
    </dgm:pt>
    <dgm:pt modelId="{806B047E-DF4C-4AB7-BBB0-264BBBE889CC}" type="sibTrans" cxnId="{E14BC477-BD8F-460C-B6C5-06F98469279E}">
      <dgm:prSet/>
      <dgm:spPr/>
      <dgm:t>
        <a:bodyPr/>
        <a:lstStyle/>
        <a:p>
          <a:endParaRPr lang="en-US"/>
        </a:p>
      </dgm:t>
    </dgm:pt>
    <dgm:pt modelId="{CCC2F0DD-36A3-42C3-89D1-BB923679BD6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Operation</a:t>
          </a:r>
        </a:p>
        <a:p>
          <a:r>
            <a:rPr lang="en-US" dirty="0" smtClean="0"/>
            <a:t>Managers</a:t>
          </a:r>
          <a:endParaRPr lang="en-US" dirty="0"/>
        </a:p>
      </dgm:t>
    </dgm:pt>
    <dgm:pt modelId="{249C2206-5B9A-419B-BDAC-08CADF16569B}" type="parTrans" cxnId="{EE78DEB7-4028-488E-8900-9A601DA04CB3}">
      <dgm:prSet/>
      <dgm:spPr/>
      <dgm:t>
        <a:bodyPr/>
        <a:lstStyle/>
        <a:p>
          <a:endParaRPr lang="en-US"/>
        </a:p>
      </dgm:t>
    </dgm:pt>
    <dgm:pt modelId="{C79A654D-376E-4270-837E-7E68FFEA7BA3}" type="sibTrans" cxnId="{EE78DEB7-4028-488E-8900-9A601DA04CB3}">
      <dgm:prSet/>
      <dgm:spPr/>
      <dgm:t>
        <a:bodyPr/>
        <a:lstStyle/>
        <a:p>
          <a:endParaRPr lang="en-US"/>
        </a:p>
      </dgm:t>
    </dgm:pt>
    <dgm:pt modelId="{97A6851A-8DA6-4872-BE00-90975266D619}" type="pres">
      <dgm:prSet presAssocID="{A4C19FF7-CC0B-4C2F-8C59-191B7AEBE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52FDFD-0E59-438C-A4F1-11F630BCFEA5}" type="pres">
      <dgm:prSet presAssocID="{EEE19A36-C97B-4510-A9CB-F87D9CA9C6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BAA2C-D556-4AC6-8ED5-C2466FEE9324}" type="pres">
      <dgm:prSet presAssocID="{0E93798E-B983-4750-A903-817B71F88E94}" presName="sibTrans" presStyleLbl="sibTrans2D1" presStyleIdx="0" presStyleCnt="3" custScaleX="174093" custLinFactNeighborX="36578" custLinFactNeighborY="11357" custRadScaleRad="544908"/>
      <dgm:spPr/>
      <dgm:t>
        <a:bodyPr/>
        <a:lstStyle/>
        <a:p>
          <a:endParaRPr lang="en-US"/>
        </a:p>
      </dgm:t>
    </dgm:pt>
    <dgm:pt modelId="{5B0EB07F-86BE-44AA-8878-620CCA522D2A}" type="pres">
      <dgm:prSet presAssocID="{0E93798E-B983-4750-A903-817B71F88E9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31BF42C-2D41-4CE8-9CE8-19B7556749A2}" type="pres">
      <dgm:prSet presAssocID="{44D303AB-F855-486A-A9B5-BFA7952014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61AF8-3BBF-493F-B979-5D4A1C070F0C}" type="pres">
      <dgm:prSet presAssocID="{806B047E-DF4C-4AB7-BBB0-264BBBE889C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A81D55B-07D2-4AD4-8383-4E1726D2FF3D}" type="pres">
      <dgm:prSet presAssocID="{806B047E-DF4C-4AB7-BBB0-264BBBE889C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AE44BCF-2CD3-4A5B-8DB1-F7A9A84F7080}" type="pres">
      <dgm:prSet presAssocID="{CCC2F0DD-36A3-42C3-89D1-BB923679BD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DDBA2-9570-4120-9C02-568BA5F3ECEF}" type="pres">
      <dgm:prSet presAssocID="{C79A654D-376E-4270-837E-7E68FFEA7BA3}" presName="sibTrans" presStyleLbl="sibTrans2D1" presStyleIdx="2" presStyleCnt="3" custScaleX="168085" custLinFactNeighborX="-33221" custLinFactNeighborY="6850"/>
      <dgm:spPr/>
      <dgm:t>
        <a:bodyPr/>
        <a:lstStyle/>
        <a:p>
          <a:endParaRPr lang="en-US"/>
        </a:p>
      </dgm:t>
    </dgm:pt>
    <dgm:pt modelId="{3EE59270-293D-4D0F-AC81-8AF8F1E48FF7}" type="pres">
      <dgm:prSet presAssocID="{C79A654D-376E-4270-837E-7E68FFEA7BA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0FFD55E-BC88-49E3-91C2-1C8EA5D0A3E3}" type="presOf" srcId="{C79A654D-376E-4270-837E-7E68FFEA7BA3}" destId="{3EE59270-293D-4D0F-AC81-8AF8F1E48FF7}" srcOrd="1" destOrd="0" presId="urn:microsoft.com/office/officeart/2005/8/layout/cycle7"/>
    <dgm:cxn modelId="{D634D4D7-59D2-47DD-8C86-4822E6DA9258}" type="presOf" srcId="{C79A654D-376E-4270-837E-7E68FFEA7BA3}" destId="{0A1DDBA2-9570-4120-9C02-568BA5F3ECEF}" srcOrd="0" destOrd="0" presId="urn:microsoft.com/office/officeart/2005/8/layout/cycle7"/>
    <dgm:cxn modelId="{6F567E4B-CAC4-4CCC-8115-2B96CD19D82E}" type="presOf" srcId="{A4C19FF7-CC0B-4C2F-8C59-191B7AEBE54A}" destId="{97A6851A-8DA6-4872-BE00-90975266D619}" srcOrd="0" destOrd="0" presId="urn:microsoft.com/office/officeart/2005/8/layout/cycle7"/>
    <dgm:cxn modelId="{A8F65FB4-8A6B-4270-BDB2-FD0AF256D66B}" type="presOf" srcId="{0E93798E-B983-4750-A903-817B71F88E94}" destId="{3DDBAA2C-D556-4AC6-8ED5-C2466FEE9324}" srcOrd="0" destOrd="0" presId="urn:microsoft.com/office/officeart/2005/8/layout/cycle7"/>
    <dgm:cxn modelId="{0E4A927F-1C48-4685-919D-76158A720593}" type="presOf" srcId="{CCC2F0DD-36A3-42C3-89D1-BB923679BD6B}" destId="{CAE44BCF-2CD3-4A5B-8DB1-F7A9A84F7080}" srcOrd="0" destOrd="0" presId="urn:microsoft.com/office/officeart/2005/8/layout/cycle7"/>
    <dgm:cxn modelId="{D15212C4-3A87-46D0-A0FC-5171E5A9EA5D}" srcId="{A4C19FF7-CC0B-4C2F-8C59-191B7AEBE54A}" destId="{EEE19A36-C97B-4510-A9CB-F87D9CA9C6D4}" srcOrd="0" destOrd="0" parTransId="{165A8E40-D931-4C15-998B-A31DC93AD21D}" sibTransId="{0E93798E-B983-4750-A903-817B71F88E94}"/>
    <dgm:cxn modelId="{F25F5C57-7C8D-4682-AFDB-8E1612DD733C}" type="presOf" srcId="{806B047E-DF4C-4AB7-BBB0-264BBBE889CC}" destId="{C0261AF8-3BBF-493F-B979-5D4A1C070F0C}" srcOrd="0" destOrd="0" presId="urn:microsoft.com/office/officeart/2005/8/layout/cycle7"/>
    <dgm:cxn modelId="{EACF6AFB-33EF-43FA-9E71-95308758C91A}" type="presOf" srcId="{806B047E-DF4C-4AB7-BBB0-264BBBE889CC}" destId="{DA81D55B-07D2-4AD4-8383-4E1726D2FF3D}" srcOrd="1" destOrd="0" presId="urn:microsoft.com/office/officeart/2005/8/layout/cycle7"/>
    <dgm:cxn modelId="{E88946EA-D77D-48D4-A9A9-0A246E79BC66}" type="presOf" srcId="{EEE19A36-C97B-4510-A9CB-F87D9CA9C6D4}" destId="{5E52FDFD-0E59-438C-A4F1-11F630BCFEA5}" srcOrd="0" destOrd="0" presId="urn:microsoft.com/office/officeart/2005/8/layout/cycle7"/>
    <dgm:cxn modelId="{2B2AAD52-D622-4EB4-B540-9DD473E28F30}" type="presOf" srcId="{0E93798E-B983-4750-A903-817B71F88E94}" destId="{5B0EB07F-86BE-44AA-8878-620CCA522D2A}" srcOrd="1" destOrd="0" presId="urn:microsoft.com/office/officeart/2005/8/layout/cycle7"/>
    <dgm:cxn modelId="{E14BC477-BD8F-460C-B6C5-06F98469279E}" srcId="{A4C19FF7-CC0B-4C2F-8C59-191B7AEBE54A}" destId="{44D303AB-F855-486A-A9B5-BFA795201477}" srcOrd="1" destOrd="0" parTransId="{996E17B9-74E3-4657-B47C-203A8CFD7A22}" sibTransId="{806B047E-DF4C-4AB7-BBB0-264BBBE889CC}"/>
    <dgm:cxn modelId="{EE78DEB7-4028-488E-8900-9A601DA04CB3}" srcId="{A4C19FF7-CC0B-4C2F-8C59-191B7AEBE54A}" destId="{CCC2F0DD-36A3-42C3-89D1-BB923679BD6B}" srcOrd="2" destOrd="0" parTransId="{249C2206-5B9A-419B-BDAC-08CADF16569B}" sibTransId="{C79A654D-376E-4270-837E-7E68FFEA7BA3}"/>
    <dgm:cxn modelId="{7EAA9238-D6F0-45DF-85D5-F70B06AC1747}" type="presOf" srcId="{44D303AB-F855-486A-A9B5-BFA795201477}" destId="{331BF42C-2D41-4CE8-9CE8-19B7556749A2}" srcOrd="0" destOrd="0" presId="urn:microsoft.com/office/officeart/2005/8/layout/cycle7"/>
    <dgm:cxn modelId="{16DA8A4D-26E7-4F20-BDDB-ED9C0D069076}" type="presParOf" srcId="{97A6851A-8DA6-4872-BE00-90975266D619}" destId="{5E52FDFD-0E59-438C-A4F1-11F630BCFEA5}" srcOrd="0" destOrd="0" presId="urn:microsoft.com/office/officeart/2005/8/layout/cycle7"/>
    <dgm:cxn modelId="{DB5E621D-4630-4522-B800-6668AFA75519}" type="presParOf" srcId="{97A6851A-8DA6-4872-BE00-90975266D619}" destId="{3DDBAA2C-D556-4AC6-8ED5-C2466FEE9324}" srcOrd="1" destOrd="0" presId="urn:microsoft.com/office/officeart/2005/8/layout/cycle7"/>
    <dgm:cxn modelId="{5FAA10A2-57AB-4389-B6DD-9071F6EDDE96}" type="presParOf" srcId="{3DDBAA2C-D556-4AC6-8ED5-C2466FEE9324}" destId="{5B0EB07F-86BE-44AA-8878-620CCA522D2A}" srcOrd="0" destOrd="0" presId="urn:microsoft.com/office/officeart/2005/8/layout/cycle7"/>
    <dgm:cxn modelId="{7A6C8ECF-8008-427E-A219-DABFE16FD2F3}" type="presParOf" srcId="{97A6851A-8DA6-4872-BE00-90975266D619}" destId="{331BF42C-2D41-4CE8-9CE8-19B7556749A2}" srcOrd="2" destOrd="0" presId="urn:microsoft.com/office/officeart/2005/8/layout/cycle7"/>
    <dgm:cxn modelId="{4E7506D1-33B7-43C2-B401-FAADFFB83C24}" type="presParOf" srcId="{97A6851A-8DA6-4872-BE00-90975266D619}" destId="{C0261AF8-3BBF-493F-B979-5D4A1C070F0C}" srcOrd="3" destOrd="0" presId="urn:microsoft.com/office/officeart/2005/8/layout/cycle7"/>
    <dgm:cxn modelId="{22EFB09D-9619-4B2A-B8EA-28E125683879}" type="presParOf" srcId="{C0261AF8-3BBF-493F-B979-5D4A1C070F0C}" destId="{DA81D55B-07D2-4AD4-8383-4E1726D2FF3D}" srcOrd="0" destOrd="0" presId="urn:microsoft.com/office/officeart/2005/8/layout/cycle7"/>
    <dgm:cxn modelId="{2A96D4EA-2A2C-441B-AADB-20FCD3339FFB}" type="presParOf" srcId="{97A6851A-8DA6-4872-BE00-90975266D619}" destId="{CAE44BCF-2CD3-4A5B-8DB1-F7A9A84F7080}" srcOrd="4" destOrd="0" presId="urn:microsoft.com/office/officeart/2005/8/layout/cycle7"/>
    <dgm:cxn modelId="{A3D09E4A-D678-47D8-9B07-ED9F05D7B30B}" type="presParOf" srcId="{97A6851A-8DA6-4872-BE00-90975266D619}" destId="{0A1DDBA2-9570-4120-9C02-568BA5F3ECEF}" srcOrd="5" destOrd="0" presId="urn:microsoft.com/office/officeart/2005/8/layout/cycle7"/>
    <dgm:cxn modelId="{37D23C65-1EB0-44CD-A51B-937288E98C8D}" type="presParOf" srcId="{0A1DDBA2-9570-4120-9C02-568BA5F3ECEF}" destId="{3EE59270-293D-4D0F-AC81-8AF8F1E48FF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5B2E2-D0CA-4DC4-BE2F-E4D0F093329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8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18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7B67-6FB2-4067-B20B-6EE11BD8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9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E46AFD54-CCA5-4653-90BB-5E96F9A19ACE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CEDFF4B5-D773-4918-9717-68B8C46D9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0360" indent="-17036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34AA3-0829-46EF-ACC9-751750B835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6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The CSM program is like the “glue” that can help and</a:t>
            </a:r>
            <a:r>
              <a:rPr lang="en-US" baseline="0" dirty="0" smtClean="0"/>
              <a:t> assist these three groups of people. We are not in the direct line of authority either temporally or ecclesiastically, but strive to serve all of these groups.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 The priesthood leaders whose units supply the missionaries, the operations who need them and the missionaries themselves need to be coordinating and communicating effectively.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F4B5-D773-4918-9717-68B8C46D99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6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CC4AF-90D4-4B7B-939F-81241C42FEB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F35CE-EADF-4CE5-825A-60A3114F0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536444"/>
              </a:gs>
              <a:gs pos="50000">
                <a:srgbClr val="7A936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6" descr="Transparent Plant design 01.png"/>
          <p:cNvPicPr>
            <a:picLocks noChangeAspect="1"/>
          </p:cNvPicPr>
          <p:nvPr userDrawn="1"/>
        </p:nvPicPr>
        <p:blipFill>
          <a:blip r:embed="rId2" cstate="print"/>
          <a:srcRect l="19859" r="24532"/>
          <a:stretch>
            <a:fillRect/>
          </a:stretch>
        </p:blipFill>
        <p:spPr bwMode="auto">
          <a:xfrm>
            <a:off x="0" y="0"/>
            <a:ext cx="1066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Transparent Plant design 01.png"/>
          <p:cNvPicPr>
            <a:picLocks noChangeAspect="1"/>
          </p:cNvPicPr>
          <p:nvPr userDrawn="1"/>
        </p:nvPicPr>
        <p:blipFill>
          <a:blip r:embed="rId3" cstate="print"/>
          <a:srcRect l="24532" r="19859"/>
          <a:stretch>
            <a:fillRect/>
          </a:stretch>
        </p:blipFill>
        <p:spPr bwMode="auto">
          <a:xfrm>
            <a:off x="0" y="3371850"/>
            <a:ext cx="10668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2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38100">
            <a:solidFill>
              <a:srgbClr val="677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 userDrawn="1"/>
        </p:nvCxnSpPr>
        <p:spPr>
          <a:xfrm rot="5400000">
            <a:off x="-2362199" y="3429000"/>
            <a:ext cx="6858000" cy="3175"/>
          </a:xfrm>
          <a:prstGeom prst="line">
            <a:avLst/>
          </a:prstGeom>
          <a:ln w="38100">
            <a:solidFill>
              <a:srgbClr val="677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229600" cy="1143000"/>
          </a:xfrm>
        </p:spPr>
        <p:txBody>
          <a:bodyPr anchor="b">
            <a:normAutofit/>
          </a:bodyPr>
          <a:lstStyle>
            <a:lvl1pPr algn="l">
              <a:defRPr sz="3600" b="1" i="0" baseline="0">
                <a:solidFill>
                  <a:srgbClr val="D7DFCF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35113"/>
            <a:ext cx="34305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174875"/>
            <a:ext cx="3430588" cy="3951288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1pPr>
            <a:lvl2pPr>
              <a:defRPr sz="2000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2pPr>
            <a:lvl3pPr>
              <a:defRPr sz="1800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3pPr>
            <a:lvl4pPr>
              <a:defRPr sz="1600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4pPr>
            <a:lvl5pPr>
              <a:defRPr sz="1600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1pPr>
            <a:lvl2pPr>
              <a:defRPr sz="2000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2pPr>
            <a:lvl3pPr>
              <a:defRPr sz="1800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3pPr>
            <a:lvl4pPr>
              <a:defRPr sz="1600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4pPr>
            <a:lvl5pPr>
              <a:defRPr sz="1600" baseline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7F49E-0877-445D-90DC-63622305AB34}" type="datetimeFigureOut">
              <a:rPr lang="en-US"/>
              <a:pPr/>
              <a:t>3/19/2015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BE875D-1B95-4EFA-B6B9-3B5B6257B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0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C5175E-EA73-4836-90DB-6B04FFD6F9F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F35894-29E1-4724-9701-4002D76C7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rgbClr val="485F8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 rot="5400000" flipH="1">
            <a:off x="-2990752" y="2419450"/>
            <a:ext cx="6667302" cy="685799"/>
            <a:chOff x="4679577" y="62477"/>
            <a:chExt cx="4455500" cy="1114918"/>
          </a:xfrm>
        </p:grpSpPr>
        <p:sp>
          <p:nvSpPr>
            <p:cNvPr id="18" name="Freeform 17"/>
            <p:cNvSpPr/>
            <p:nvPr userDrawn="1"/>
          </p:nvSpPr>
          <p:spPr>
            <a:xfrm>
              <a:off x="4679577" y="62477"/>
              <a:ext cx="4239821" cy="1105477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33067 h 933067"/>
                <a:gd name="connsiteX1" fmla="*/ 3196558 w 3196558"/>
                <a:gd name="connsiteY1" fmla="*/ 3299 h 933067"/>
                <a:gd name="connsiteX0" fmla="*/ 0 w 2944145"/>
                <a:gd name="connsiteY0" fmla="*/ 742903 h 742903"/>
                <a:gd name="connsiteX1" fmla="*/ 2944145 w 2944145"/>
                <a:gd name="connsiteY1" fmla="*/ 4824 h 742903"/>
                <a:gd name="connsiteX0" fmla="*/ 0 w 2944145"/>
                <a:gd name="connsiteY0" fmla="*/ 741120 h 741120"/>
                <a:gd name="connsiteX1" fmla="*/ 2944145 w 2944145"/>
                <a:gd name="connsiteY1" fmla="*/ 3041 h 741120"/>
                <a:gd name="connsiteX0" fmla="*/ 0 w 2930859"/>
                <a:gd name="connsiteY0" fmla="*/ 727492 h 727492"/>
                <a:gd name="connsiteX1" fmla="*/ 2930859 w 2930859"/>
                <a:gd name="connsiteY1" fmla="*/ 3105 h 727492"/>
                <a:gd name="connsiteX0" fmla="*/ 0 w 2930859"/>
                <a:gd name="connsiteY0" fmla="*/ 727367 h 727367"/>
                <a:gd name="connsiteX1" fmla="*/ 2930859 w 2930859"/>
                <a:gd name="connsiteY1" fmla="*/ 2980 h 727367"/>
                <a:gd name="connsiteX0" fmla="*/ 0 w 2718541"/>
                <a:gd name="connsiteY0" fmla="*/ 722180 h 722180"/>
                <a:gd name="connsiteX1" fmla="*/ 2718541 w 2718541"/>
                <a:gd name="connsiteY1" fmla="*/ 3003 h 722180"/>
                <a:gd name="connsiteX0" fmla="*/ 0 w 2718541"/>
                <a:gd name="connsiteY0" fmla="*/ 728995 h 728995"/>
                <a:gd name="connsiteX1" fmla="*/ 2718541 w 2718541"/>
                <a:gd name="connsiteY1" fmla="*/ 9818 h 728995"/>
                <a:gd name="connsiteX0" fmla="*/ 0 w 2804479"/>
                <a:gd name="connsiteY0" fmla="*/ 744422 h 744422"/>
                <a:gd name="connsiteX1" fmla="*/ 2804479 w 2804479"/>
                <a:gd name="connsiteY1" fmla="*/ 9615 h 744422"/>
                <a:gd name="connsiteX0" fmla="*/ 0 w 2789313"/>
                <a:gd name="connsiteY0" fmla="*/ 749566 h 749566"/>
                <a:gd name="connsiteX1" fmla="*/ 2789313 w 2789313"/>
                <a:gd name="connsiteY1" fmla="*/ 9549 h 74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9313" h="749566">
                  <a:moveTo>
                    <a:pt x="0" y="749566"/>
                  </a:moveTo>
                  <a:cubicBezTo>
                    <a:pt x="155010" y="598223"/>
                    <a:pt x="1428409" y="-88568"/>
                    <a:pt x="2789313" y="9549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5508634" y="128069"/>
              <a:ext cx="3297264" cy="1049326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050561"/>
                <a:gd name="connsiteY0" fmla="*/ 1068081 h 1068081"/>
                <a:gd name="connsiteX1" fmla="*/ 3050561 w 3050561"/>
                <a:gd name="connsiteY1" fmla="*/ 0 h 1068081"/>
                <a:gd name="connsiteX0" fmla="*/ 0 w 2289842"/>
                <a:gd name="connsiteY0" fmla="*/ 906716 h 906716"/>
                <a:gd name="connsiteX1" fmla="*/ 2289842 w 2289842"/>
                <a:gd name="connsiteY1" fmla="*/ 0 h 906716"/>
                <a:gd name="connsiteX0" fmla="*/ 0 w 2289842"/>
                <a:gd name="connsiteY0" fmla="*/ 906716 h 906716"/>
                <a:gd name="connsiteX1" fmla="*/ 2289842 w 2289842"/>
                <a:gd name="connsiteY1" fmla="*/ 0 h 906716"/>
                <a:gd name="connsiteX0" fmla="*/ 0 w 2289842"/>
                <a:gd name="connsiteY0" fmla="*/ 906883 h 906883"/>
                <a:gd name="connsiteX1" fmla="*/ 2289842 w 2289842"/>
                <a:gd name="connsiteY1" fmla="*/ 167 h 906883"/>
                <a:gd name="connsiteX0" fmla="*/ 0 w 2481942"/>
                <a:gd name="connsiteY0" fmla="*/ 899201 h 899201"/>
                <a:gd name="connsiteX1" fmla="*/ 2481942 w 2481942"/>
                <a:gd name="connsiteY1" fmla="*/ 169 h 899201"/>
                <a:gd name="connsiteX0" fmla="*/ 0 w 2481942"/>
                <a:gd name="connsiteY0" fmla="*/ 899235 h 899235"/>
                <a:gd name="connsiteX1" fmla="*/ 2481942 w 2481942"/>
                <a:gd name="connsiteY1" fmla="*/ 203 h 899235"/>
                <a:gd name="connsiteX0" fmla="*/ 0 w 2502904"/>
                <a:gd name="connsiteY0" fmla="*/ 922281 h 922281"/>
                <a:gd name="connsiteX1" fmla="*/ 2502904 w 2502904"/>
                <a:gd name="connsiteY1" fmla="*/ 197 h 922281"/>
                <a:gd name="connsiteX0" fmla="*/ 0 w 2297470"/>
                <a:gd name="connsiteY0" fmla="*/ 744360 h 744360"/>
                <a:gd name="connsiteX1" fmla="*/ 2297470 w 2297470"/>
                <a:gd name="connsiteY1" fmla="*/ 273 h 744360"/>
                <a:gd name="connsiteX0" fmla="*/ 0 w 2297470"/>
                <a:gd name="connsiteY0" fmla="*/ 744278 h 744278"/>
                <a:gd name="connsiteX1" fmla="*/ 2297470 w 2297470"/>
                <a:gd name="connsiteY1" fmla="*/ 191 h 744278"/>
                <a:gd name="connsiteX0" fmla="*/ 0 w 2297470"/>
                <a:gd name="connsiteY0" fmla="*/ 744279 h 744279"/>
                <a:gd name="connsiteX1" fmla="*/ 2297470 w 2297470"/>
                <a:gd name="connsiteY1" fmla="*/ 192 h 744279"/>
                <a:gd name="connsiteX0" fmla="*/ 0 w 2241443"/>
                <a:gd name="connsiteY0" fmla="*/ 716903 h 716903"/>
                <a:gd name="connsiteX1" fmla="*/ 2241443 w 2241443"/>
                <a:gd name="connsiteY1" fmla="*/ 200 h 716903"/>
                <a:gd name="connsiteX0" fmla="*/ 0 w 2241443"/>
                <a:gd name="connsiteY0" fmla="*/ 716888 h 716888"/>
                <a:gd name="connsiteX1" fmla="*/ 2241443 w 2241443"/>
                <a:gd name="connsiteY1" fmla="*/ 185 h 716888"/>
                <a:gd name="connsiteX0" fmla="*/ 0 w 2032983"/>
                <a:gd name="connsiteY0" fmla="*/ 711679 h 711679"/>
                <a:gd name="connsiteX1" fmla="*/ 2032983 w 2032983"/>
                <a:gd name="connsiteY1" fmla="*/ 186 h 711679"/>
                <a:gd name="connsiteX0" fmla="*/ 0 w 2032983"/>
                <a:gd name="connsiteY0" fmla="*/ 711493 h 711493"/>
                <a:gd name="connsiteX1" fmla="*/ 2032983 w 2032983"/>
                <a:gd name="connsiteY1" fmla="*/ 0 h 71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983" h="711493">
                  <a:moveTo>
                    <a:pt x="0" y="711493"/>
                  </a:moveTo>
                  <a:cubicBezTo>
                    <a:pt x="130885" y="640343"/>
                    <a:pt x="730814" y="96607"/>
                    <a:pt x="2032983" y="0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6437292" y="191273"/>
              <a:ext cx="2367166" cy="972902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050561"/>
                <a:gd name="connsiteY0" fmla="*/ 1068081 h 1068081"/>
                <a:gd name="connsiteX1" fmla="*/ 3050561 w 3050561"/>
                <a:gd name="connsiteY1" fmla="*/ 0 h 1068081"/>
                <a:gd name="connsiteX0" fmla="*/ 0 w 2289842"/>
                <a:gd name="connsiteY0" fmla="*/ 906716 h 906716"/>
                <a:gd name="connsiteX1" fmla="*/ 2289842 w 2289842"/>
                <a:gd name="connsiteY1" fmla="*/ 0 h 906716"/>
                <a:gd name="connsiteX0" fmla="*/ 0 w 2289842"/>
                <a:gd name="connsiteY0" fmla="*/ 906716 h 906716"/>
                <a:gd name="connsiteX1" fmla="*/ 2289842 w 2289842"/>
                <a:gd name="connsiteY1" fmla="*/ 0 h 906716"/>
                <a:gd name="connsiteX0" fmla="*/ 0 w 2289842"/>
                <a:gd name="connsiteY0" fmla="*/ 906883 h 906883"/>
                <a:gd name="connsiteX1" fmla="*/ 2289842 w 2289842"/>
                <a:gd name="connsiteY1" fmla="*/ 167 h 906883"/>
                <a:gd name="connsiteX0" fmla="*/ 0 w 2120793"/>
                <a:gd name="connsiteY0" fmla="*/ 1060535 h 1060535"/>
                <a:gd name="connsiteX1" fmla="*/ 2120793 w 2120793"/>
                <a:gd name="connsiteY1" fmla="*/ 138 h 1060535"/>
                <a:gd name="connsiteX0" fmla="*/ 0 w 1567543"/>
                <a:gd name="connsiteY0" fmla="*/ 937612 h 937612"/>
                <a:gd name="connsiteX1" fmla="*/ 1567543 w 1567543"/>
                <a:gd name="connsiteY1" fmla="*/ 160 h 937612"/>
                <a:gd name="connsiteX0" fmla="*/ 0 w 1567543"/>
                <a:gd name="connsiteY0" fmla="*/ 937628 h 937628"/>
                <a:gd name="connsiteX1" fmla="*/ 1567543 w 1567543"/>
                <a:gd name="connsiteY1" fmla="*/ 176 h 937628"/>
                <a:gd name="connsiteX0" fmla="*/ 0 w 1567543"/>
                <a:gd name="connsiteY0" fmla="*/ 940808 h 940808"/>
                <a:gd name="connsiteX1" fmla="*/ 1567543 w 1567543"/>
                <a:gd name="connsiteY1" fmla="*/ 3356 h 940808"/>
                <a:gd name="connsiteX0" fmla="*/ 0 w 1859536"/>
                <a:gd name="connsiteY0" fmla="*/ 917858 h 917858"/>
                <a:gd name="connsiteX1" fmla="*/ 1859536 w 1859536"/>
                <a:gd name="connsiteY1" fmla="*/ 3458 h 917858"/>
                <a:gd name="connsiteX0" fmla="*/ 0 w 1859536"/>
                <a:gd name="connsiteY0" fmla="*/ 917966 h 917966"/>
                <a:gd name="connsiteX1" fmla="*/ 1859536 w 1859536"/>
                <a:gd name="connsiteY1" fmla="*/ 3566 h 917966"/>
                <a:gd name="connsiteX0" fmla="*/ 0 w 1859536"/>
                <a:gd name="connsiteY0" fmla="*/ 914400 h 914400"/>
                <a:gd name="connsiteX1" fmla="*/ 1859536 w 1859536"/>
                <a:gd name="connsiteY1" fmla="*/ 0 h 914400"/>
                <a:gd name="connsiteX0" fmla="*/ 0 w 1656103"/>
                <a:gd name="connsiteY0" fmla="*/ 729557 h 729557"/>
                <a:gd name="connsiteX1" fmla="*/ 1656103 w 1656103"/>
                <a:gd name="connsiteY1" fmla="*/ 0 h 729557"/>
                <a:gd name="connsiteX0" fmla="*/ 0 w 1656103"/>
                <a:gd name="connsiteY0" fmla="*/ 729557 h 729557"/>
                <a:gd name="connsiteX1" fmla="*/ 1656103 w 1656103"/>
                <a:gd name="connsiteY1" fmla="*/ 0 h 729557"/>
                <a:gd name="connsiteX0" fmla="*/ 0 w 1637609"/>
                <a:gd name="connsiteY0" fmla="*/ 709019 h 709019"/>
                <a:gd name="connsiteX1" fmla="*/ 1637609 w 1637609"/>
                <a:gd name="connsiteY1" fmla="*/ 0 h 709019"/>
                <a:gd name="connsiteX0" fmla="*/ 0 w 1637609"/>
                <a:gd name="connsiteY0" fmla="*/ 709019 h 709019"/>
                <a:gd name="connsiteX1" fmla="*/ 1637609 w 1637609"/>
                <a:gd name="connsiteY1" fmla="*/ 0 h 709019"/>
                <a:gd name="connsiteX0" fmla="*/ 0 w 1449947"/>
                <a:gd name="connsiteY0" fmla="*/ 677758 h 677758"/>
                <a:gd name="connsiteX1" fmla="*/ 1449947 w 1449947"/>
                <a:gd name="connsiteY1" fmla="*/ 0 h 677758"/>
                <a:gd name="connsiteX0" fmla="*/ 0 w 1449947"/>
                <a:gd name="connsiteY0" fmla="*/ 677758 h 677758"/>
                <a:gd name="connsiteX1" fmla="*/ 1449947 w 1449947"/>
                <a:gd name="connsiteY1" fmla="*/ 0 h 677758"/>
                <a:gd name="connsiteX0" fmla="*/ 0 w 1445295"/>
                <a:gd name="connsiteY0" fmla="*/ 659674 h 659674"/>
                <a:gd name="connsiteX1" fmla="*/ 1445295 w 1445295"/>
                <a:gd name="connsiteY1" fmla="*/ 0 h 65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5295" h="659674">
                  <a:moveTo>
                    <a:pt x="0" y="659674"/>
                  </a:moveTo>
                  <a:cubicBezTo>
                    <a:pt x="243502" y="461801"/>
                    <a:pt x="583035" y="183868"/>
                    <a:pt x="1445295" y="0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7383698" y="248906"/>
              <a:ext cx="1451432" cy="919050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050561"/>
                <a:gd name="connsiteY0" fmla="*/ 1068081 h 1068081"/>
                <a:gd name="connsiteX1" fmla="*/ 3050561 w 3050561"/>
                <a:gd name="connsiteY1" fmla="*/ 0 h 1068081"/>
                <a:gd name="connsiteX0" fmla="*/ 0 w 2289842"/>
                <a:gd name="connsiteY0" fmla="*/ 906716 h 906716"/>
                <a:gd name="connsiteX1" fmla="*/ 2289842 w 2289842"/>
                <a:gd name="connsiteY1" fmla="*/ 0 h 906716"/>
                <a:gd name="connsiteX0" fmla="*/ 0 w 2289842"/>
                <a:gd name="connsiteY0" fmla="*/ 906716 h 906716"/>
                <a:gd name="connsiteX1" fmla="*/ 2289842 w 2289842"/>
                <a:gd name="connsiteY1" fmla="*/ 0 h 906716"/>
                <a:gd name="connsiteX0" fmla="*/ 0 w 2289842"/>
                <a:gd name="connsiteY0" fmla="*/ 906883 h 906883"/>
                <a:gd name="connsiteX1" fmla="*/ 2289842 w 2289842"/>
                <a:gd name="connsiteY1" fmla="*/ 167 h 906883"/>
                <a:gd name="connsiteX0" fmla="*/ 0 w 2120793"/>
                <a:gd name="connsiteY0" fmla="*/ 1060535 h 1060535"/>
                <a:gd name="connsiteX1" fmla="*/ 2120793 w 2120793"/>
                <a:gd name="connsiteY1" fmla="*/ 138 h 1060535"/>
                <a:gd name="connsiteX0" fmla="*/ 0 w 1567543"/>
                <a:gd name="connsiteY0" fmla="*/ 937612 h 937612"/>
                <a:gd name="connsiteX1" fmla="*/ 1567543 w 1567543"/>
                <a:gd name="connsiteY1" fmla="*/ 160 h 937612"/>
                <a:gd name="connsiteX0" fmla="*/ 0 w 1567543"/>
                <a:gd name="connsiteY0" fmla="*/ 937628 h 937628"/>
                <a:gd name="connsiteX1" fmla="*/ 1567543 w 1567543"/>
                <a:gd name="connsiteY1" fmla="*/ 176 h 937628"/>
                <a:gd name="connsiteX0" fmla="*/ 0 w 1567543"/>
                <a:gd name="connsiteY0" fmla="*/ 940808 h 940808"/>
                <a:gd name="connsiteX1" fmla="*/ 1567543 w 1567543"/>
                <a:gd name="connsiteY1" fmla="*/ 3356 h 940808"/>
                <a:gd name="connsiteX0" fmla="*/ 0 w 1859536"/>
                <a:gd name="connsiteY0" fmla="*/ 917858 h 917858"/>
                <a:gd name="connsiteX1" fmla="*/ 1859536 w 1859536"/>
                <a:gd name="connsiteY1" fmla="*/ 3458 h 917858"/>
                <a:gd name="connsiteX0" fmla="*/ 0 w 1859536"/>
                <a:gd name="connsiteY0" fmla="*/ 917966 h 917966"/>
                <a:gd name="connsiteX1" fmla="*/ 1859536 w 1859536"/>
                <a:gd name="connsiteY1" fmla="*/ 3566 h 917966"/>
                <a:gd name="connsiteX0" fmla="*/ 0 w 1859536"/>
                <a:gd name="connsiteY0" fmla="*/ 914400 h 914400"/>
                <a:gd name="connsiteX1" fmla="*/ 1859536 w 1859536"/>
                <a:gd name="connsiteY1" fmla="*/ 0 h 914400"/>
                <a:gd name="connsiteX0" fmla="*/ 0 w 1661223"/>
                <a:gd name="connsiteY0" fmla="*/ 722711 h 722711"/>
                <a:gd name="connsiteX1" fmla="*/ 1661223 w 1661223"/>
                <a:gd name="connsiteY1" fmla="*/ 0 h 722711"/>
                <a:gd name="connsiteX0" fmla="*/ 0 w 1661223"/>
                <a:gd name="connsiteY0" fmla="*/ 722711 h 722711"/>
                <a:gd name="connsiteX1" fmla="*/ 1661223 w 1661223"/>
                <a:gd name="connsiteY1" fmla="*/ 0 h 722711"/>
                <a:gd name="connsiteX0" fmla="*/ 0 w 1623449"/>
                <a:gd name="connsiteY0" fmla="*/ 709019 h 709019"/>
                <a:gd name="connsiteX1" fmla="*/ 1623449 w 1623449"/>
                <a:gd name="connsiteY1" fmla="*/ 0 h 709019"/>
                <a:gd name="connsiteX0" fmla="*/ 0 w 1623449"/>
                <a:gd name="connsiteY0" fmla="*/ 709019 h 709019"/>
                <a:gd name="connsiteX1" fmla="*/ 1623449 w 1623449"/>
                <a:gd name="connsiteY1" fmla="*/ 0 h 709019"/>
                <a:gd name="connsiteX0" fmla="*/ 0 w 1623449"/>
                <a:gd name="connsiteY0" fmla="*/ 709019 h 709019"/>
                <a:gd name="connsiteX1" fmla="*/ 1623449 w 1623449"/>
                <a:gd name="connsiteY1" fmla="*/ 0 h 709019"/>
                <a:gd name="connsiteX0" fmla="*/ 0 w 1357533"/>
                <a:gd name="connsiteY0" fmla="*/ 662128 h 662128"/>
                <a:gd name="connsiteX1" fmla="*/ 1357533 w 1357533"/>
                <a:gd name="connsiteY1" fmla="*/ 0 h 662128"/>
                <a:gd name="connsiteX0" fmla="*/ 0 w 1357533"/>
                <a:gd name="connsiteY0" fmla="*/ 662128 h 662128"/>
                <a:gd name="connsiteX1" fmla="*/ 1357533 w 1357533"/>
                <a:gd name="connsiteY1" fmla="*/ 0 h 662128"/>
                <a:gd name="connsiteX0" fmla="*/ 0 w 1357533"/>
                <a:gd name="connsiteY0" fmla="*/ 636077 h 636077"/>
                <a:gd name="connsiteX1" fmla="*/ 1357533 w 1357533"/>
                <a:gd name="connsiteY1" fmla="*/ 0 h 636077"/>
                <a:gd name="connsiteX0" fmla="*/ 0 w 1357533"/>
                <a:gd name="connsiteY0" fmla="*/ 623160 h 623160"/>
                <a:gd name="connsiteX1" fmla="*/ 1357533 w 1357533"/>
                <a:gd name="connsiteY1" fmla="*/ 0 h 62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7533" h="623160">
                  <a:moveTo>
                    <a:pt x="0" y="623160"/>
                  </a:moveTo>
                  <a:cubicBezTo>
                    <a:pt x="191300" y="473209"/>
                    <a:pt x="510647" y="215128"/>
                    <a:pt x="1357533" y="0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 userDrawn="1"/>
          </p:nvSpPr>
          <p:spPr>
            <a:xfrm>
              <a:off x="7697421" y="117287"/>
              <a:ext cx="1327743" cy="1047366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33067 h 933067"/>
                <a:gd name="connsiteX1" fmla="*/ 3196558 w 3196558"/>
                <a:gd name="connsiteY1" fmla="*/ 3299 h 933067"/>
                <a:gd name="connsiteX0" fmla="*/ 0 w 1094099"/>
                <a:gd name="connsiteY0" fmla="*/ 170667 h 293612"/>
                <a:gd name="connsiteX1" fmla="*/ 1094099 w 1094099"/>
                <a:gd name="connsiteY1" fmla="*/ 293612 h 293612"/>
                <a:gd name="connsiteX0" fmla="*/ 135701 w 1229800"/>
                <a:gd name="connsiteY0" fmla="*/ 0 h 226926"/>
                <a:gd name="connsiteX1" fmla="*/ 1229800 w 1229800"/>
                <a:gd name="connsiteY1" fmla="*/ 122945 h 226926"/>
                <a:gd name="connsiteX0" fmla="*/ 0 w 1094099"/>
                <a:gd name="connsiteY0" fmla="*/ 0 h 353844"/>
                <a:gd name="connsiteX1" fmla="*/ 1094099 w 1094099"/>
                <a:gd name="connsiteY1" fmla="*/ 122945 h 353844"/>
                <a:gd name="connsiteX0" fmla="*/ 76259 w 573915"/>
                <a:gd name="connsiteY0" fmla="*/ 0 h 362428"/>
                <a:gd name="connsiteX1" fmla="*/ 573915 w 573915"/>
                <a:gd name="connsiteY1" fmla="*/ 138313 h 362428"/>
                <a:gd name="connsiteX0" fmla="*/ 0 w 497656"/>
                <a:gd name="connsiteY0" fmla="*/ 0 h 294174"/>
                <a:gd name="connsiteX1" fmla="*/ 497656 w 497656"/>
                <a:gd name="connsiteY1" fmla="*/ 138313 h 294174"/>
                <a:gd name="connsiteX0" fmla="*/ 0 w 497656"/>
                <a:gd name="connsiteY0" fmla="*/ 0 h 212662"/>
                <a:gd name="connsiteX1" fmla="*/ 497656 w 497656"/>
                <a:gd name="connsiteY1" fmla="*/ 138313 h 212662"/>
                <a:gd name="connsiteX0" fmla="*/ 0 w 393278"/>
                <a:gd name="connsiteY0" fmla="*/ 0 h 202011"/>
                <a:gd name="connsiteX1" fmla="*/ 393278 w 393278"/>
                <a:gd name="connsiteY1" fmla="*/ 122945 h 202011"/>
                <a:gd name="connsiteX0" fmla="*/ 0 w 542389"/>
                <a:gd name="connsiteY0" fmla="*/ 0 h 303294"/>
                <a:gd name="connsiteX1" fmla="*/ 542389 w 542389"/>
                <a:gd name="connsiteY1" fmla="*/ 253573 h 303294"/>
                <a:gd name="connsiteX0" fmla="*/ 0 w 542389"/>
                <a:gd name="connsiteY0" fmla="*/ 0 h 281207"/>
                <a:gd name="connsiteX1" fmla="*/ 542389 w 542389"/>
                <a:gd name="connsiteY1" fmla="*/ 253573 h 281207"/>
                <a:gd name="connsiteX0" fmla="*/ 0 w 512567"/>
                <a:gd name="connsiteY0" fmla="*/ 0 h 281207"/>
                <a:gd name="connsiteX1" fmla="*/ 512567 w 512567"/>
                <a:gd name="connsiteY1" fmla="*/ 253573 h 281207"/>
                <a:gd name="connsiteX0" fmla="*/ 2615 w 515182"/>
                <a:gd name="connsiteY0" fmla="*/ 0 h 281207"/>
                <a:gd name="connsiteX1" fmla="*/ 515182 w 515182"/>
                <a:gd name="connsiteY1" fmla="*/ 253573 h 281207"/>
                <a:gd name="connsiteX0" fmla="*/ 2615 w 515182"/>
                <a:gd name="connsiteY0" fmla="*/ 0 h 258470"/>
                <a:gd name="connsiteX1" fmla="*/ 515182 w 515182"/>
                <a:gd name="connsiteY1" fmla="*/ 227328 h 258470"/>
                <a:gd name="connsiteX0" fmla="*/ 1969 w 618914"/>
                <a:gd name="connsiteY0" fmla="*/ 0 h 241947"/>
                <a:gd name="connsiteX1" fmla="*/ 618914 w 618914"/>
                <a:gd name="connsiteY1" fmla="*/ 207644 h 241947"/>
                <a:gd name="connsiteX0" fmla="*/ 0 w 616945"/>
                <a:gd name="connsiteY0" fmla="*/ 0 h 251496"/>
                <a:gd name="connsiteX1" fmla="*/ 616945 w 616945"/>
                <a:gd name="connsiteY1" fmla="*/ 207644 h 251496"/>
                <a:gd name="connsiteX0" fmla="*/ 0 w 564757"/>
                <a:gd name="connsiteY0" fmla="*/ 0 h 293517"/>
                <a:gd name="connsiteX1" fmla="*/ 564757 w 564757"/>
                <a:gd name="connsiteY1" fmla="*/ 260135 h 293517"/>
                <a:gd name="connsiteX0" fmla="*/ 0 w 564757"/>
                <a:gd name="connsiteY0" fmla="*/ 0 h 287972"/>
                <a:gd name="connsiteX1" fmla="*/ 564757 w 564757"/>
                <a:gd name="connsiteY1" fmla="*/ 260135 h 287972"/>
                <a:gd name="connsiteX0" fmla="*/ 0 w 579668"/>
                <a:gd name="connsiteY0" fmla="*/ 0 h 304882"/>
                <a:gd name="connsiteX1" fmla="*/ 579668 w 579668"/>
                <a:gd name="connsiteY1" fmla="*/ 279819 h 304882"/>
                <a:gd name="connsiteX0" fmla="*/ 0 w 579668"/>
                <a:gd name="connsiteY0" fmla="*/ 0 h 309210"/>
                <a:gd name="connsiteX1" fmla="*/ 579668 w 579668"/>
                <a:gd name="connsiteY1" fmla="*/ 279819 h 309210"/>
                <a:gd name="connsiteX0" fmla="*/ 0 w 341091"/>
                <a:gd name="connsiteY0" fmla="*/ 0 h 325927"/>
                <a:gd name="connsiteX1" fmla="*/ 341091 w 341091"/>
                <a:gd name="connsiteY1" fmla="*/ 299502 h 325927"/>
                <a:gd name="connsiteX0" fmla="*/ 0 w 341091"/>
                <a:gd name="connsiteY0" fmla="*/ 0 h 312759"/>
                <a:gd name="connsiteX1" fmla="*/ 341091 w 341091"/>
                <a:gd name="connsiteY1" fmla="*/ 299502 h 312759"/>
                <a:gd name="connsiteX0" fmla="*/ 0 w 341091"/>
                <a:gd name="connsiteY0" fmla="*/ 0 h 307807"/>
                <a:gd name="connsiteX1" fmla="*/ 341091 w 341091"/>
                <a:gd name="connsiteY1" fmla="*/ 299502 h 307807"/>
                <a:gd name="connsiteX0" fmla="*/ 1695 w 342786"/>
                <a:gd name="connsiteY0" fmla="*/ 0 h 302932"/>
                <a:gd name="connsiteX1" fmla="*/ 342786 w 342786"/>
                <a:gd name="connsiteY1" fmla="*/ 299502 h 302932"/>
                <a:gd name="connsiteX0" fmla="*/ 677 w 781571"/>
                <a:gd name="connsiteY0" fmla="*/ 0 h 598834"/>
                <a:gd name="connsiteX1" fmla="*/ 781571 w 781571"/>
                <a:gd name="connsiteY1" fmla="*/ 597571 h 598834"/>
                <a:gd name="connsiteX0" fmla="*/ 1188 w 782082"/>
                <a:gd name="connsiteY0" fmla="*/ 0 h 597571"/>
                <a:gd name="connsiteX1" fmla="*/ 782082 w 782082"/>
                <a:gd name="connsiteY1" fmla="*/ 597571 h 597571"/>
                <a:gd name="connsiteX0" fmla="*/ 1027 w 847639"/>
                <a:gd name="connsiteY0" fmla="*/ 0 h 579776"/>
                <a:gd name="connsiteX1" fmla="*/ 847639 w 847639"/>
                <a:gd name="connsiteY1" fmla="*/ 579776 h 579776"/>
                <a:gd name="connsiteX0" fmla="*/ 866 w 938472"/>
                <a:gd name="connsiteY0" fmla="*/ 0 h 575327"/>
                <a:gd name="connsiteX1" fmla="*/ 938472 w 938472"/>
                <a:gd name="connsiteY1" fmla="*/ 575327 h 575327"/>
                <a:gd name="connsiteX0" fmla="*/ 888 w 938494"/>
                <a:gd name="connsiteY0" fmla="*/ 0 h 575389"/>
                <a:gd name="connsiteX1" fmla="*/ 938494 w 938494"/>
                <a:gd name="connsiteY1" fmla="*/ 575327 h 575389"/>
                <a:gd name="connsiteX0" fmla="*/ 2144 w 939750"/>
                <a:gd name="connsiteY0" fmla="*/ 0 h 575396"/>
                <a:gd name="connsiteX1" fmla="*/ 939750 w 939750"/>
                <a:gd name="connsiteY1" fmla="*/ 575327 h 575396"/>
                <a:gd name="connsiteX0" fmla="*/ 2163 w 934714"/>
                <a:gd name="connsiteY0" fmla="*/ 0 h 588740"/>
                <a:gd name="connsiteX1" fmla="*/ 934714 w 934714"/>
                <a:gd name="connsiteY1" fmla="*/ 588673 h 588740"/>
                <a:gd name="connsiteX0" fmla="*/ 2689 w 935240"/>
                <a:gd name="connsiteY0" fmla="*/ 0 h 588747"/>
                <a:gd name="connsiteX1" fmla="*/ 935240 w 935240"/>
                <a:gd name="connsiteY1" fmla="*/ 588673 h 588747"/>
                <a:gd name="connsiteX0" fmla="*/ 2644 w 945221"/>
                <a:gd name="connsiteY0" fmla="*/ 0 h 597568"/>
                <a:gd name="connsiteX1" fmla="*/ 945221 w 945221"/>
                <a:gd name="connsiteY1" fmla="*/ 597496 h 597568"/>
                <a:gd name="connsiteX0" fmla="*/ 2700 w 932744"/>
                <a:gd name="connsiteY0" fmla="*/ 0 h 597568"/>
                <a:gd name="connsiteX1" fmla="*/ 932744 w 932744"/>
                <a:gd name="connsiteY1" fmla="*/ 597496 h 597568"/>
                <a:gd name="connsiteX0" fmla="*/ 3140 w 850468"/>
                <a:gd name="connsiteY0" fmla="*/ 0 h 606389"/>
                <a:gd name="connsiteX1" fmla="*/ 850468 w 850468"/>
                <a:gd name="connsiteY1" fmla="*/ 606319 h 606389"/>
                <a:gd name="connsiteX0" fmla="*/ 26173 w 873501"/>
                <a:gd name="connsiteY0" fmla="*/ 0 h 606389"/>
                <a:gd name="connsiteX1" fmla="*/ 873501 w 873501"/>
                <a:gd name="connsiteY1" fmla="*/ 606319 h 60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3501" h="606389">
                  <a:moveTo>
                    <a:pt x="26173" y="0"/>
                  </a:moveTo>
                  <a:cubicBezTo>
                    <a:pt x="-130007" y="259866"/>
                    <a:pt x="445958" y="612111"/>
                    <a:pt x="873501" y="606319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 userDrawn="1"/>
          </p:nvSpPr>
          <p:spPr>
            <a:xfrm>
              <a:off x="7045223" y="210563"/>
              <a:ext cx="608331" cy="953352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33067 h 933067"/>
                <a:gd name="connsiteX1" fmla="*/ 3196558 w 3196558"/>
                <a:gd name="connsiteY1" fmla="*/ 3299 h 933067"/>
                <a:gd name="connsiteX0" fmla="*/ 0 w 1094099"/>
                <a:gd name="connsiteY0" fmla="*/ 170667 h 293612"/>
                <a:gd name="connsiteX1" fmla="*/ 1094099 w 1094099"/>
                <a:gd name="connsiteY1" fmla="*/ 293612 h 293612"/>
                <a:gd name="connsiteX0" fmla="*/ 135701 w 1229800"/>
                <a:gd name="connsiteY0" fmla="*/ 0 h 226926"/>
                <a:gd name="connsiteX1" fmla="*/ 1229800 w 1229800"/>
                <a:gd name="connsiteY1" fmla="*/ 122945 h 226926"/>
                <a:gd name="connsiteX0" fmla="*/ 0 w 1094099"/>
                <a:gd name="connsiteY0" fmla="*/ 0 h 353844"/>
                <a:gd name="connsiteX1" fmla="*/ 1094099 w 1094099"/>
                <a:gd name="connsiteY1" fmla="*/ 122945 h 353844"/>
                <a:gd name="connsiteX0" fmla="*/ 76259 w 573915"/>
                <a:gd name="connsiteY0" fmla="*/ 0 h 362428"/>
                <a:gd name="connsiteX1" fmla="*/ 573915 w 573915"/>
                <a:gd name="connsiteY1" fmla="*/ 138313 h 362428"/>
                <a:gd name="connsiteX0" fmla="*/ 0 w 497656"/>
                <a:gd name="connsiteY0" fmla="*/ 0 h 294174"/>
                <a:gd name="connsiteX1" fmla="*/ 497656 w 497656"/>
                <a:gd name="connsiteY1" fmla="*/ 138313 h 294174"/>
                <a:gd name="connsiteX0" fmla="*/ 0 w 497656"/>
                <a:gd name="connsiteY0" fmla="*/ 0 h 212662"/>
                <a:gd name="connsiteX1" fmla="*/ 497656 w 497656"/>
                <a:gd name="connsiteY1" fmla="*/ 138313 h 212662"/>
                <a:gd name="connsiteX0" fmla="*/ 0 w 393278"/>
                <a:gd name="connsiteY0" fmla="*/ 0 h 202011"/>
                <a:gd name="connsiteX1" fmla="*/ 393278 w 393278"/>
                <a:gd name="connsiteY1" fmla="*/ 122945 h 202011"/>
                <a:gd name="connsiteX0" fmla="*/ 0 w 542389"/>
                <a:gd name="connsiteY0" fmla="*/ 0 h 303294"/>
                <a:gd name="connsiteX1" fmla="*/ 542389 w 542389"/>
                <a:gd name="connsiteY1" fmla="*/ 253573 h 303294"/>
                <a:gd name="connsiteX0" fmla="*/ 0 w 542389"/>
                <a:gd name="connsiteY0" fmla="*/ 0 h 281207"/>
                <a:gd name="connsiteX1" fmla="*/ 542389 w 542389"/>
                <a:gd name="connsiteY1" fmla="*/ 253573 h 281207"/>
                <a:gd name="connsiteX0" fmla="*/ 0 w 512567"/>
                <a:gd name="connsiteY0" fmla="*/ 0 h 281207"/>
                <a:gd name="connsiteX1" fmla="*/ 512567 w 512567"/>
                <a:gd name="connsiteY1" fmla="*/ 253573 h 281207"/>
                <a:gd name="connsiteX0" fmla="*/ 2615 w 515182"/>
                <a:gd name="connsiteY0" fmla="*/ 0 h 281207"/>
                <a:gd name="connsiteX1" fmla="*/ 515182 w 515182"/>
                <a:gd name="connsiteY1" fmla="*/ 253573 h 281207"/>
                <a:gd name="connsiteX0" fmla="*/ 1781 w 663458"/>
                <a:gd name="connsiteY0" fmla="*/ 0 h 542289"/>
                <a:gd name="connsiteX1" fmla="*/ 663459 w 663458"/>
                <a:gd name="connsiteY1" fmla="*/ 530198 h 542289"/>
                <a:gd name="connsiteX0" fmla="*/ 1176 w 901430"/>
                <a:gd name="connsiteY0" fmla="*/ 0 h 482592"/>
                <a:gd name="connsiteX1" fmla="*/ 901430 w 901430"/>
                <a:gd name="connsiteY1" fmla="*/ 468726 h 482592"/>
                <a:gd name="connsiteX0" fmla="*/ 1285 w 841895"/>
                <a:gd name="connsiteY0" fmla="*/ 0 h 624994"/>
                <a:gd name="connsiteX1" fmla="*/ 841895 w 841895"/>
                <a:gd name="connsiteY1" fmla="*/ 614722 h 624994"/>
                <a:gd name="connsiteX0" fmla="*/ 2099 w 842709"/>
                <a:gd name="connsiteY0" fmla="*/ 0 h 615822"/>
                <a:gd name="connsiteX1" fmla="*/ 842709 w 842709"/>
                <a:gd name="connsiteY1" fmla="*/ 614722 h 615822"/>
                <a:gd name="connsiteX0" fmla="*/ 2182 w 827881"/>
                <a:gd name="connsiteY0" fmla="*/ 0 h 615822"/>
                <a:gd name="connsiteX1" fmla="*/ 827881 w 827881"/>
                <a:gd name="connsiteY1" fmla="*/ 614722 h 615822"/>
                <a:gd name="connsiteX0" fmla="*/ 2099 w 842709"/>
                <a:gd name="connsiteY0" fmla="*/ 0 h 615822"/>
                <a:gd name="connsiteX1" fmla="*/ 842709 w 842709"/>
                <a:gd name="connsiteY1" fmla="*/ 614722 h 615822"/>
                <a:gd name="connsiteX0" fmla="*/ 1920 w 879808"/>
                <a:gd name="connsiteY0" fmla="*/ 0 h 631155"/>
                <a:gd name="connsiteX1" fmla="*/ 879808 w 879808"/>
                <a:gd name="connsiteY1" fmla="*/ 630091 h 631155"/>
                <a:gd name="connsiteX0" fmla="*/ 3407 w 688664"/>
                <a:gd name="connsiteY0" fmla="*/ 0 h 631155"/>
                <a:gd name="connsiteX1" fmla="*/ 688664 w 688664"/>
                <a:gd name="connsiteY1" fmla="*/ 630091 h 631155"/>
                <a:gd name="connsiteX0" fmla="*/ 2199 w 687456"/>
                <a:gd name="connsiteY0" fmla="*/ 0 h 631155"/>
                <a:gd name="connsiteX1" fmla="*/ 687456 w 687456"/>
                <a:gd name="connsiteY1" fmla="*/ 630091 h 631155"/>
                <a:gd name="connsiteX0" fmla="*/ 3277 w 562327"/>
                <a:gd name="connsiteY0" fmla="*/ 0 h 631155"/>
                <a:gd name="connsiteX1" fmla="*/ 562327 w 562327"/>
                <a:gd name="connsiteY1" fmla="*/ 630091 h 631155"/>
                <a:gd name="connsiteX0" fmla="*/ 2979 w 562029"/>
                <a:gd name="connsiteY0" fmla="*/ 0 h 631155"/>
                <a:gd name="connsiteX1" fmla="*/ 562029 w 562029"/>
                <a:gd name="connsiteY1" fmla="*/ 630091 h 631155"/>
                <a:gd name="connsiteX0" fmla="*/ 31687 w 590737"/>
                <a:gd name="connsiteY0" fmla="*/ 0 h 631138"/>
                <a:gd name="connsiteX1" fmla="*/ 590737 w 590737"/>
                <a:gd name="connsiteY1" fmla="*/ 630091 h 631138"/>
                <a:gd name="connsiteX0" fmla="*/ 39124 w 502926"/>
                <a:gd name="connsiteY0" fmla="*/ 0 h 654338"/>
                <a:gd name="connsiteX1" fmla="*/ 502926 w 502926"/>
                <a:gd name="connsiteY1" fmla="*/ 653341 h 654338"/>
                <a:gd name="connsiteX0" fmla="*/ 52383 w 408404"/>
                <a:gd name="connsiteY0" fmla="*/ 0 h 659495"/>
                <a:gd name="connsiteX1" fmla="*/ 408404 w 408404"/>
                <a:gd name="connsiteY1" fmla="*/ 658508 h 659495"/>
                <a:gd name="connsiteX0" fmla="*/ 39670 w 395691"/>
                <a:gd name="connsiteY0" fmla="*/ 0 h 659313"/>
                <a:gd name="connsiteX1" fmla="*/ 395691 w 395691"/>
                <a:gd name="connsiteY1" fmla="*/ 658508 h 659313"/>
                <a:gd name="connsiteX0" fmla="*/ 39177 w 400211"/>
                <a:gd name="connsiteY0" fmla="*/ 0 h 646418"/>
                <a:gd name="connsiteX1" fmla="*/ 400211 w 400211"/>
                <a:gd name="connsiteY1" fmla="*/ 645591 h 64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0211" h="646418">
                  <a:moveTo>
                    <a:pt x="39177" y="0"/>
                  </a:moveTo>
                  <a:cubicBezTo>
                    <a:pt x="-101731" y="204841"/>
                    <a:pt x="165153" y="668621"/>
                    <a:pt x="400211" y="645591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6262885" y="426617"/>
              <a:ext cx="180959" cy="733697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33067 h 933067"/>
                <a:gd name="connsiteX1" fmla="*/ 3196558 w 3196558"/>
                <a:gd name="connsiteY1" fmla="*/ 3299 h 933067"/>
                <a:gd name="connsiteX0" fmla="*/ 0 w 1094099"/>
                <a:gd name="connsiteY0" fmla="*/ 170667 h 293612"/>
                <a:gd name="connsiteX1" fmla="*/ 1094099 w 1094099"/>
                <a:gd name="connsiteY1" fmla="*/ 293612 h 293612"/>
                <a:gd name="connsiteX0" fmla="*/ 135701 w 1229800"/>
                <a:gd name="connsiteY0" fmla="*/ 0 h 226926"/>
                <a:gd name="connsiteX1" fmla="*/ 1229800 w 1229800"/>
                <a:gd name="connsiteY1" fmla="*/ 122945 h 226926"/>
                <a:gd name="connsiteX0" fmla="*/ 0 w 1094099"/>
                <a:gd name="connsiteY0" fmla="*/ 0 h 353844"/>
                <a:gd name="connsiteX1" fmla="*/ 1094099 w 1094099"/>
                <a:gd name="connsiteY1" fmla="*/ 122945 h 353844"/>
                <a:gd name="connsiteX0" fmla="*/ 76259 w 573915"/>
                <a:gd name="connsiteY0" fmla="*/ 0 h 362428"/>
                <a:gd name="connsiteX1" fmla="*/ 573915 w 573915"/>
                <a:gd name="connsiteY1" fmla="*/ 138313 h 362428"/>
                <a:gd name="connsiteX0" fmla="*/ 0 w 497656"/>
                <a:gd name="connsiteY0" fmla="*/ 0 h 294174"/>
                <a:gd name="connsiteX1" fmla="*/ 497656 w 497656"/>
                <a:gd name="connsiteY1" fmla="*/ 138313 h 294174"/>
                <a:gd name="connsiteX0" fmla="*/ 0 w 497656"/>
                <a:gd name="connsiteY0" fmla="*/ 0 h 212662"/>
                <a:gd name="connsiteX1" fmla="*/ 497656 w 497656"/>
                <a:gd name="connsiteY1" fmla="*/ 138313 h 212662"/>
                <a:gd name="connsiteX0" fmla="*/ 0 w 393278"/>
                <a:gd name="connsiteY0" fmla="*/ 0 h 202011"/>
                <a:gd name="connsiteX1" fmla="*/ 393278 w 393278"/>
                <a:gd name="connsiteY1" fmla="*/ 122945 h 202011"/>
                <a:gd name="connsiteX0" fmla="*/ 0 w 542389"/>
                <a:gd name="connsiteY0" fmla="*/ 0 h 303294"/>
                <a:gd name="connsiteX1" fmla="*/ 542389 w 542389"/>
                <a:gd name="connsiteY1" fmla="*/ 253573 h 303294"/>
                <a:gd name="connsiteX0" fmla="*/ 0 w 542389"/>
                <a:gd name="connsiteY0" fmla="*/ 0 h 281207"/>
                <a:gd name="connsiteX1" fmla="*/ 542389 w 542389"/>
                <a:gd name="connsiteY1" fmla="*/ 253573 h 281207"/>
                <a:gd name="connsiteX0" fmla="*/ 0 w 512567"/>
                <a:gd name="connsiteY0" fmla="*/ 0 h 281207"/>
                <a:gd name="connsiteX1" fmla="*/ 512567 w 512567"/>
                <a:gd name="connsiteY1" fmla="*/ 253573 h 281207"/>
                <a:gd name="connsiteX0" fmla="*/ 2615 w 515182"/>
                <a:gd name="connsiteY0" fmla="*/ 0 h 281207"/>
                <a:gd name="connsiteX1" fmla="*/ 515182 w 515182"/>
                <a:gd name="connsiteY1" fmla="*/ 253573 h 281207"/>
                <a:gd name="connsiteX0" fmla="*/ 1781 w 663458"/>
                <a:gd name="connsiteY0" fmla="*/ 0 h 542289"/>
                <a:gd name="connsiteX1" fmla="*/ 663459 w 663458"/>
                <a:gd name="connsiteY1" fmla="*/ 530198 h 542289"/>
                <a:gd name="connsiteX0" fmla="*/ 1176 w 901430"/>
                <a:gd name="connsiteY0" fmla="*/ 0 h 482592"/>
                <a:gd name="connsiteX1" fmla="*/ 901430 w 901430"/>
                <a:gd name="connsiteY1" fmla="*/ 468726 h 482592"/>
                <a:gd name="connsiteX0" fmla="*/ 1285 w 841895"/>
                <a:gd name="connsiteY0" fmla="*/ 0 h 624994"/>
                <a:gd name="connsiteX1" fmla="*/ 841895 w 841895"/>
                <a:gd name="connsiteY1" fmla="*/ 614722 h 624994"/>
                <a:gd name="connsiteX0" fmla="*/ 2099 w 842709"/>
                <a:gd name="connsiteY0" fmla="*/ 0 h 615822"/>
                <a:gd name="connsiteX1" fmla="*/ 842709 w 842709"/>
                <a:gd name="connsiteY1" fmla="*/ 614722 h 615822"/>
                <a:gd name="connsiteX0" fmla="*/ 2182 w 827881"/>
                <a:gd name="connsiteY0" fmla="*/ 0 h 615822"/>
                <a:gd name="connsiteX1" fmla="*/ 827881 w 827881"/>
                <a:gd name="connsiteY1" fmla="*/ 614722 h 615822"/>
                <a:gd name="connsiteX0" fmla="*/ 2099 w 842709"/>
                <a:gd name="connsiteY0" fmla="*/ 0 h 615822"/>
                <a:gd name="connsiteX1" fmla="*/ 842709 w 842709"/>
                <a:gd name="connsiteY1" fmla="*/ 614722 h 615822"/>
                <a:gd name="connsiteX0" fmla="*/ 1920 w 879808"/>
                <a:gd name="connsiteY0" fmla="*/ 0 h 631155"/>
                <a:gd name="connsiteX1" fmla="*/ 879808 w 879808"/>
                <a:gd name="connsiteY1" fmla="*/ 630091 h 631155"/>
                <a:gd name="connsiteX0" fmla="*/ 2414 w 790836"/>
                <a:gd name="connsiteY0" fmla="*/ 0 h 638822"/>
                <a:gd name="connsiteX1" fmla="*/ 790836 w 790836"/>
                <a:gd name="connsiteY1" fmla="*/ 637775 h 638822"/>
                <a:gd name="connsiteX0" fmla="*/ 2766 w 746454"/>
                <a:gd name="connsiteY0" fmla="*/ 0 h 799919"/>
                <a:gd name="connsiteX1" fmla="*/ 746454 w 746454"/>
                <a:gd name="connsiteY1" fmla="*/ 799139 h 799919"/>
                <a:gd name="connsiteX0" fmla="*/ 2139 w 835293"/>
                <a:gd name="connsiteY0" fmla="*/ 0 h 769222"/>
                <a:gd name="connsiteX1" fmla="*/ 835293 w 835293"/>
                <a:gd name="connsiteY1" fmla="*/ 768403 h 769222"/>
                <a:gd name="connsiteX0" fmla="*/ 2139 w 835293"/>
                <a:gd name="connsiteY0" fmla="*/ 0 h 769384"/>
                <a:gd name="connsiteX1" fmla="*/ 835293 w 835293"/>
                <a:gd name="connsiteY1" fmla="*/ 768403 h 769384"/>
                <a:gd name="connsiteX0" fmla="*/ 1746 w 834900"/>
                <a:gd name="connsiteY0" fmla="*/ 0 h 768403"/>
                <a:gd name="connsiteX1" fmla="*/ 834900 w 834900"/>
                <a:gd name="connsiteY1" fmla="*/ 768403 h 768403"/>
                <a:gd name="connsiteX0" fmla="*/ 1643 w 864620"/>
                <a:gd name="connsiteY0" fmla="*/ 0 h 699247"/>
                <a:gd name="connsiteX1" fmla="*/ 864620 w 864620"/>
                <a:gd name="connsiteY1" fmla="*/ 699247 h 699247"/>
                <a:gd name="connsiteX0" fmla="*/ 5090 w 517658"/>
                <a:gd name="connsiteY0" fmla="*/ 0 h 691563"/>
                <a:gd name="connsiteX1" fmla="*/ 517657 w 517658"/>
                <a:gd name="connsiteY1" fmla="*/ 691563 h 691563"/>
                <a:gd name="connsiteX0" fmla="*/ 2501 w 515068"/>
                <a:gd name="connsiteY0" fmla="*/ 0 h 691563"/>
                <a:gd name="connsiteX1" fmla="*/ 515068 w 515068"/>
                <a:gd name="connsiteY1" fmla="*/ 691563 h 691563"/>
                <a:gd name="connsiteX0" fmla="*/ 3217 w 441229"/>
                <a:gd name="connsiteY0" fmla="*/ 0 h 714615"/>
                <a:gd name="connsiteX1" fmla="*/ 441229 w 441229"/>
                <a:gd name="connsiteY1" fmla="*/ 714615 h 714615"/>
                <a:gd name="connsiteX0" fmla="*/ 17823 w 455835"/>
                <a:gd name="connsiteY0" fmla="*/ 0 h 714615"/>
                <a:gd name="connsiteX1" fmla="*/ 455835 w 455835"/>
                <a:gd name="connsiteY1" fmla="*/ 714615 h 714615"/>
                <a:gd name="connsiteX0" fmla="*/ 14148 w 549082"/>
                <a:gd name="connsiteY0" fmla="*/ 0 h 691563"/>
                <a:gd name="connsiteX1" fmla="*/ 549082 w 549082"/>
                <a:gd name="connsiteY1" fmla="*/ 691563 h 691563"/>
                <a:gd name="connsiteX0" fmla="*/ 0 w 534934"/>
                <a:gd name="connsiteY0" fmla="*/ 0 h 691563"/>
                <a:gd name="connsiteX1" fmla="*/ 534934 w 534934"/>
                <a:gd name="connsiteY1" fmla="*/ 691563 h 691563"/>
                <a:gd name="connsiteX0" fmla="*/ 0 w 654223"/>
                <a:gd name="connsiteY0" fmla="*/ 0 h 660827"/>
                <a:gd name="connsiteX1" fmla="*/ 654223 w 654223"/>
                <a:gd name="connsiteY1" fmla="*/ 660827 h 660827"/>
                <a:gd name="connsiteX0" fmla="*/ 0 w 557301"/>
                <a:gd name="connsiteY0" fmla="*/ 0 h 699247"/>
                <a:gd name="connsiteX1" fmla="*/ 557301 w 557301"/>
                <a:gd name="connsiteY1" fmla="*/ 699247 h 699247"/>
                <a:gd name="connsiteX0" fmla="*/ 0 w 198609"/>
                <a:gd name="connsiteY0" fmla="*/ 0 h 466482"/>
                <a:gd name="connsiteX1" fmla="*/ 198609 w 198609"/>
                <a:gd name="connsiteY1" fmla="*/ 466482 h 466482"/>
                <a:gd name="connsiteX0" fmla="*/ 0 w 198609"/>
                <a:gd name="connsiteY0" fmla="*/ 0 h 466482"/>
                <a:gd name="connsiteX1" fmla="*/ 198609 w 198609"/>
                <a:gd name="connsiteY1" fmla="*/ 466482 h 466482"/>
                <a:gd name="connsiteX0" fmla="*/ 0 w 98347"/>
                <a:gd name="connsiteY0" fmla="*/ 0 h 497482"/>
                <a:gd name="connsiteX1" fmla="*/ 98347 w 98347"/>
                <a:gd name="connsiteY1" fmla="*/ 497482 h 497482"/>
                <a:gd name="connsiteX0" fmla="*/ 20703 w 119050"/>
                <a:gd name="connsiteY0" fmla="*/ 0 h 497482"/>
                <a:gd name="connsiteX1" fmla="*/ 119050 w 119050"/>
                <a:gd name="connsiteY1" fmla="*/ 497482 h 49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50" h="497482">
                  <a:moveTo>
                    <a:pt x="20703" y="0"/>
                  </a:moveTo>
                  <a:cubicBezTo>
                    <a:pt x="-50534" y="224121"/>
                    <a:pt x="81957" y="469307"/>
                    <a:pt x="119050" y="497482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5456049" y="736515"/>
              <a:ext cx="78090" cy="435966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33067 h 933067"/>
                <a:gd name="connsiteX1" fmla="*/ 3196558 w 3196558"/>
                <a:gd name="connsiteY1" fmla="*/ 3299 h 933067"/>
                <a:gd name="connsiteX0" fmla="*/ 0 w 1094099"/>
                <a:gd name="connsiteY0" fmla="*/ 170667 h 293612"/>
                <a:gd name="connsiteX1" fmla="*/ 1094099 w 1094099"/>
                <a:gd name="connsiteY1" fmla="*/ 293612 h 293612"/>
                <a:gd name="connsiteX0" fmla="*/ 135701 w 1229800"/>
                <a:gd name="connsiteY0" fmla="*/ 0 h 226926"/>
                <a:gd name="connsiteX1" fmla="*/ 1229800 w 1229800"/>
                <a:gd name="connsiteY1" fmla="*/ 122945 h 226926"/>
                <a:gd name="connsiteX0" fmla="*/ 0 w 1094099"/>
                <a:gd name="connsiteY0" fmla="*/ 0 h 353844"/>
                <a:gd name="connsiteX1" fmla="*/ 1094099 w 1094099"/>
                <a:gd name="connsiteY1" fmla="*/ 122945 h 353844"/>
                <a:gd name="connsiteX0" fmla="*/ 76259 w 573915"/>
                <a:gd name="connsiteY0" fmla="*/ 0 h 362428"/>
                <a:gd name="connsiteX1" fmla="*/ 573915 w 573915"/>
                <a:gd name="connsiteY1" fmla="*/ 138313 h 362428"/>
                <a:gd name="connsiteX0" fmla="*/ 0 w 497656"/>
                <a:gd name="connsiteY0" fmla="*/ 0 h 294174"/>
                <a:gd name="connsiteX1" fmla="*/ 497656 w 497656"/>
                <a:gd name="connsiteY1" fmla="*/ 138313 h 294174"/>
                <a:gd name="connsiteX0" fmla="*/ 0 w 497656"/>
                <a:gd name="connsiteY0" fmla="*/ 0 h 212662"/>
                <a:gd name="connsiteX1" fmla="*/ 497656 w 497656"/>
                <a:gd name="connsiteY1" fmla="*/ 138313 h 212662"/>
                <a:gd name="connsiteX0" fmla="*/ 0 w 393278"/>
                <a:gd name="connsiteY0" fmla="*/ 0 h 202011"/>
                <a:gd name="connsiteX1" fmla="*/ 393278 w 393278"/>
                <a:gd name="connsiteY1" fmla="*/ 122945 h 202011"/>
                <a:gd name="connsiteX0" fmla="*/ 0 w 542389"/>
                <a:gd name="connsiteY0" fmla="*/ 0 h 303294"/>
                <a:gd name="connsiteX1" fmla="*/ 542389 w 542389"/>
                <a:gd name="connsiteY1" fmla="*/ 253573 h 303294"/>
                <a:gd name="connsiteX0" fmla="*/ 0 w 542389"/>
                <a:gd name="connsiteY0" fmla="*/ 0 h 281207"/>
                <a:gd name="connsiteX1" fmla="*/ 542389 w 542389"/>
                <a:gd name="connsiteY1" fmla="*/ 253573 h 281207"/>
                <a:gd name="connsiteX0" fmla="*/ 0 w 512567"/>
                <a:gd name="connsiteY0" fmla="*/ 0 h 281207"/>
                <a:gd name="connsiteX1" fmla="*/ 512567 w 512567"/>
                <a:gd name="connsiteY1" fmla="*/ 253573 h 281207"/>
                <a:gd name="connsiteX0" fmla="*/ 2615 w 515182"/>
                <a:gd name="connsiteY0" fmla="*/ 0 h 281207"/>
                <a:gd name="connsiteX1" fmla="*/ 515182 w 515182"/>
                <a:gd name="connsiteY1" fmla="*/ 253573 h 281207"/>
                <a:gd name="connsiteX0" fmla="*/ 1781 w 663458"/>
                <a:gd name="connsiteY0" fmla="*/ 0 h 542289"/>
                <a:gd name="connsiteX1" fmla="*/ 663459 w 663458"/>
                <a:gd name="connsiteY1" fmla="*/ 530198 h 542289"/>
                <a:gd name="connsiteX0" fmla="*/ 1176 w 901430"/>
                <a:gd name="connsiteY0" fmla="*/ 0 h 482592"/>
                <a:gd name="connsiteX1" fmla="*/ 901430 w 901430"/>
                <a:gd name="connsiteY1" fmla="*/ 468726 h 482592"/>
                <a:gd name="connsiteX0" fmla="*/ 1285 w 841895"/>
                <a:gd name="connsiteY0" fmla="*/ 0 h 624994"/>
                <a:gd name="connsiteX1" fmla="*/ 841895 w 841895"/>
                <a:gd name="connsiteY1" fmla="*/ 614722 h 624994"/>
                <a:gd name="connsiteX0" fmla="*/ 2099 w 842709"/>
                <a:gd name="connsiteY0" fmla="*/ 0 h 615822"/>
                <a:gd name="connsiteX1" fmla="*/ 842709 w 842709"/>
                <a:gd name="connsiteY1" fmla="*/ 614722 h 615822"/>
                <a:gd name="connsiteX0" fmla="*/ 2182 w 827881"/>
                <a:gd name="connsiteY0" fmla="*/ 0 h 615822"/>
                <a:gd name="connsiteX1" fmla="*/ 827881 w 827881"/>
                <a:gd name="connsiteY1" fmla="*/ 614722 h 615822"/>
                <a:gd name="connsiteX0" fmla="*/ 2099 w 842709"/>
                <a:gd name="connsiteY0" fmla="*/ 0 h 615822"/>
                <a:gd name="connsiteX1" fmla="*/ 842709 w 842709"/>
                <a:gd name="connsiteY1" fmla="*/ 614722 h 615822"/>
                <a:gd name="connsiteX0" fmla="*/ 1920 w 879808"/>
                <a:gd name="connsiteY0" fmla="*/ 0 h 631155"/>
                <a:gd name="connsiteX1" fmla="*/ 879808 w 879808"/>
                <a:gd name="connsiteY1" fmla="*/ 630091 h 631155"/>
                <a:gd name="connsiteX0" fmla="*/ 2414 w 790836"/>
                <a:gd name="connsiteY0" fmla="*/ 0 h 638822"/>
                <a:gd name="connsiteX1" fmla="*/ 790836 w 790836"/>
                <a:gd name="connsiteY1" fmla="*/ 637775 h 638822"/>
                <a:gd name="connsiteX0" fmla="*/ 2766 w 746454"/>
                <a:gd name="connsiteY0" fmla="*/ 0 h 799919"/>
                <a:gd name="connsiteX1" fmla="*/ 746454 w 746454"/>
                <a:gd name="connsiteY1" fmla="*/ 799139 h 799919"/>
                <a:gd name="connsiteX0" fmla="*/ 2139 w 835293"/>
                <a:gd name="connsiteY0" fmla="*/ 0 h 769222"/>
                <a:gd name="connsiteX1" fmla="*/ 835293 w 835293"/>
                <a:gd name="connsiteY1" fmla="*/ 768403 h 769222"/>
                <a:gd name="connsiteX0" fmla="*/ 2139 w 835293"/>
                <a:gd name="connsiteY0" fmla="*/ 0 h 769384"/>
                <a:gd name="connsiteX1" fmla="*/ 835293 w 835293"/>
                <a:gd name="connsiteY1" fmla="*/ 768403 h 769384"/>
                <a:gd name="connsiteX0" fmla="*/ 1746 w 834900"/>
                <a:gd name="connsiteY0" fmla="*/ 0 h 768403"/>
                <a:gd name="connsiteX1" fmla="*/ 834900 w 834900"/>
                <a:gd name="connsiteY1" fmla="*/ 768403 h 768403"/>
                <a:gd name="connsiteX0" fmla="*/ 1643 w 864620"/>
                <a:gd name="connsiteY0" fmla="*/ 0 h 699247"/>
                <a:gd name="connsiteX1" fmla="*/ 864620 w 864620"/>
                <a:gd name="connsiteY1" fmla="*/ 699247 h 699247"/>
                <a:gd name="connsiteX0" fmla="*/ 5090 w 517658"/>
                <a:gd name="connsiteY0" fmla="*/ 0 h 691563"/>
                <a:gd name="connsiteX1" fmla="*/ 517657 w 517658"/>
                <a:gd name="connsiteY1" fmla="*/ 691563 h 691563"/>
                <a:gd name="connsiteX0" fmla="*/ 2501 w 515068"/>
                <a:gd name="connsiteY0" fmla="*/ 0 h 691563"/>
                <a:gd name="connsiteX1" fmla="*/ 515068 w 515068"/>
                <a:gd name="connsiteY1" fmla="*/ 691563 h 691563"/>
                <a:gd name="connsiteX0" fmla="*/ 3217 w 441229"/>
                <a:gd name="connsiteY0" fmla="*/ 0 h 714615"/>
                <a:gd name="connsiteX1" fmla="*/ 441229 w 441229"/>
                <a:gd name="connsiteY1" fmla="*/ 714615 h 714615"/>
                <a:gd name="connsiteX0" fmla="*/ 17823 w 455835"/>
                <a:gd name="connsiteY0" fmla="*/ 0 h 714615"/>
                <a:gd name="connsiteX1" fmla="*/ 455835 w 455835"/>
                <a:gd name="connsiteY1" fmla="*/ 714615 h 714615"/>
                <a:gd name="connsiteX0" fmla="*/ 14148 w 549082"/>
                <a:gd name="connsiteY0" fmla="*/ 0 h 691563"/>
                <a:gd name="connsiteX1" fmla="*/ 549082 w 549082"/>
                <a:gd name="connsiteY1" fmla="*/ 691563 h 691563"/>
                <a:gd name="connsiteX0" fmla="*/ 0 w 534934"/>
                <a:gd name="connsiteY0" fmla="*/ 0 h 691563"/>
                <a:gd name="connsiteX1" fmla="*/ 534934 w 534934"/>
                <a:gd name="connsiteY1" fmla="*/ 691563 h 691563"/>
                <a:gd name="connsiteX0" fmla="*/ 0 w 415645"/>
                <a:gd name="connsiteY0" fmla="*/ 0 h 722299"/>
                <a:gd name="connsiteX1" fmla="*/ 415645 w 415645"/>
                <a:gd name="connsiteY1" fmla="*/ 722299 h 722299"/>
                <a:gd name="connsiteX0" fmla="*/ 0 w 326179"/>
                <a:gd name="connsiteY0" fmla="*/ 0 h 507146"/>
                <a:gd name="connsiteX1" fmla="*/ 326179 w 326179"/>
                <a:gd name="connsiteY1" fmla="*/ 507146 h 507146"/>
                <a:gd name="connsiteX0" fmla="*/ 0 w 326179"/>
                <a:gd name="connsiteY0" fmla="*/ 0 h 507146"/>
                <a:gd name="connsiteX1" fmla="*/ 326179 w 326179"/>
                <a:gd name="connsiteY1" fmla="*/ 507146 h 507146"/>
                <a:gd name="connsiteX0" fmla="*/ 0 w 430557"/>
                <a:gd name="connsiteY0" fmla="*/ 0 h 453358"/>
                <a:gd name="connsiteX1" fmla="*/ 430557 w 430557"/>
                <a:gd name="connsiteY1" fmla="*/ 453358 h 453358"/>
                <a:gd name="connsiteX0" fmla="*/ 0 w 430557"/>
                <a:gd name="connsiteY0" fmla="*/ 0 h 453358"/>
                <a:gd name="connsiteX1" fmla="*/ 430557 w 430557"/>
                <a:gd name="connsiteY1" fmla="*/ 453358 h 453358"/>
                <a:gd name="connsiteX0" fmla="*/ 0 w 438012"/>
                <a:gd name="connsiteY0" fmla="*/ 0 h 437990"/>
                <a:gd name="connsiteX1" fmla="*/ 438012 w 438012"/>
                <a:gd name="connsiteY1" fmla="*/ 437990 h 437990"/>
                <a:gd name="connsiteX0" fmla="*/ 0 w 467834"/>
                <a:gd name="connsiteY0" fmla="*/ 0 h 437990"/>
                <a:gd name="connsiteX1" fmla="*/ 467834 w 467834"/>
                <a:gd name="connsiteY1" fmla="*/ 437990 h 437990"/>
                <a:gd name="connsiteX0" fmla="*/ 0 w 326179"/>
                <a:gd name="connsiteY0" fmla="*/ 0 h 437990"/>
                <a:gd name="connsiteX1" fmla="*/ 326179 w 326179"/>
                <a:gd name="connsiteY1" fmla="*/ 437990 h 437990"/>
                <a:gd name="connsiteX0" fmla="*/ 0 w 326179"/>
                <a:gd name="connsiteY0" fmla="*/ 0 h 437990"/>
                <a:gd name="connsiteX1" fmla="*/ 326179 w 326179"/>
                <a:gd name="connsiteY1" fmla="*/ 437990 h 437990"/>
                <a:gd name="connsiteX0" fmla="*/ 0 w 341090"/>
                <a:gd name="connsiteY0" fmla="*/ 0 h 453358"/>
                <a:gd name="connsiteX1" fmla="*/ 341090 w 341090"/>
                <a:gd name="connsiteY1" fmla="*/ 453358 h 453358"/>
                <a:gd name="connsiteX0" fmla="*/ 0 w 251624"/>
                <a:gd name="connsiteY0" fmla="*/ 0 h 484094"/>
                <a:gd name="connsiteX1" fmla="*/ 251624 w 251624"/>
                <a:gd name="connsiteY1" fmla="*/ 484094 h 484094"/>
                <a:gd name="connsiteX0" fmla="*/ 0 w 191980"/>
                <a:gd name="connsiteY0" fmla="*/ 0 h 484094"/>
                <a:gd name="connsiteX1" fmla="*/ 191980 w 191980"/>
                <a:gd name="connsiteY1" fmla="*/ 484094 h 484094"/>
                <a:gd name="connsiteX0" fmla="*/ 0 w 191980"/>
                <a:gd name="connsiteY0" fmla="*/ 0 h 484094"/>
                <a:gd name="connsiteX1" fmla="*/ 191980 w 191980"/>
                <a:gd name="connsiteY1" fmla="*/ 484094 h 484094"/>
                <a:gd name="connsiteX0" fmla="*/ 0 w 259079"/>
                <a:gd name="connsiteY0" fmla="*/ 0 h 484094"/>
                <a:gd name="connsiteX1" fmla="*/ 259079 w 259079"/>
                <a:gd name="connsiteY1" fmla="*/ 484094 h 484094"/>
                <a:gd name="connsiteX0" fmla="*/ 0 w 154703"/>
                <a:gd name="connsiteY0" fmla="*/ 0 h 484094"/>
                <a:gd name="connsiteX1" fmla="*/ 154703 w 154703"/>
                <a:gd name="connsiteY1" fmla="*/ 484094 h 484094"/>
                <a:gd name="connsiteX0" fmla="*/ 0 w 154703"/>
                <a:gd name="connsiteY0" fmla="*/ 0 h 484094"/>
                <a:gd name="connsiteX1" fmla="*/ 154703 w 154703"/>
                <a:gd name="connsiteY1" fmla="*/ 484094 h 484094"/>
                <a:gd name="connsiteX0" fmla="*/ 0 w 87604"/>
                <a:gd name="connsiteY0" fmla="*/ 0 h 484094"/>
                <a:gd name="connsiteX1" fmla="*/ 87604 w 87604"/>
                <a:gd name="connsiteY1" fmla="*/ 484094 h 484094"/>
                <a:gd name="connsiteX0" fmla="*/ 4292 w 91896"/>
                <a:gd name="connsiteY0" fmla="*/ 0 h 484094"/>
                <a:gd name="connsiteX1" fmla="*/ 91896 w 91896"/>
                <a:gd name="connsiteY1" fmla="*/ 484094 h 484094"/>
                <a:gd name="connsiteX0" fmla="*/ 4866 w 85014"/>
                <a:gd name="connsiteY0" fmla="*/ 0 h 507146"/>
                <a:gd name="connsiteX1" fmla="*/ 85014 w 85014"/>
                <a:gd name="connsiteY1" fmla="*/ 507146 h 507146"/>
                <a:gd name="connsiteX0" fmla="*/ 12162 w 52456"/>
                <a:gd name="connsiteY0" fmla="*/ 0 h 329149"/>
                <a:gd name="connsiteX1" fmla="*/ 52456 w 52456"/>
                <a:gd name="connsiteY1" fmla="*/ 329149 h 329149"/>
                <a:gd name="connsiteX0" fmla="*/ 6664 w 46958"/>
                <a:gd name="connsiteY0" fmla="*/ 0 h 329149"/>
                <a:gd name="connsiteX1" fmla="*/ 46958 w 46958"/>
                <a:gd name="connsiteY1" fmla="*/ 329149 h 329149"/>
                <a:gd name="connsiteX0" fmla="*/ 5818 w 46112"/>
                <a:gd name="connsiteY0" fmla="*/ 0 h 329149"/>
                <a:gd name="connsiteX1" fmla="*/ 46112 w 46112"/>
                <a:gd name="connsiteY1" fmla="*/ 329149 h 329149"/>
                <a:gd name="connsiteX0" fmla="*/ 14171 w 54465"/>
                <a:gd name="connsiteY0" fmla="*/ 0 h 329149"/>
                <a:gd name="connsiteX1" fmla="*/ 54465 w 54465"/>
                <a:gd name="connsiteY1" fmla="*/ 329149 h 329149"/>
                <a:gd name="connsiteX0" fmla="*/ 8543 w 48837"/>
                <a:gd name="connsiteY0" fmla="*/ 0 h 329149"/>
                <a:gd name="connsiteX1" fmla="*/ 48837 w 48837"/>
                <a:gd name="connsiteY1" fmla="*/ 329149 h 329149"/>
                <a:gd name="connsiteX0" fmla="*/ 8543 w 48837"/>
                <a:gd name="connsiteY0" fmla="*/ 0 h 288073"/>
                <a:gd name="connsiteX1" fmla="*/ 48837 w 48837"/>
                <a:gd name="connsiteY1" fmla="*/ 288073 h 288073"/>
                <a:gd name="connsiteX0" fmla="*/ 7733 w 48027"/>
                <a:gd name="connsiteY0" fmla="*/ 0 h 288073"/>
                <a:gd name="connsiteX1" fmla="*/ 48027 w 48027"/>
                <a:gd name="connsiteY1" fmla="*/ 288073 h 288073"/>
                <a:gd name="connsiteX0" fmla="*/ 7733 w 48027"/>
                <a:gd name="connsiteY0" fmla="*/ 0 h 262022"/>
                <a:gd name="connsiteX1" fmla="*/ 48027 w 48027"/>
                <a:gd name="connsiteY1" fmla="*/ 262022 h 262022"/>
                <a:gd name="connsiteX0" fmla="*/ 0 w 40294"/>
                <a:gd name="connsiteY0" fmla="*/ 0 h 262022"/>
                <a:gd name="connsiteX1" fmla="*/ 40294 w 40294"/>
                <a:gd name="connsiteY1" fmla="*/ 262022 h 262022"/>
                <a:gd name="connsiteX0" fmla="*/ 22119 w 22589"/>
                <a:gd name="connsiteY0" fmla="*/ 0 h 282689"/>
                <a:gd name="connsiteX1" fmla="*/ 7269 w 22589"/>
                <a:gd name="connsiteY1" fmla="*/ 282689 h 282689"/>
                <a:gd name="connsiteX0" fmla="*/ 52215 w 52215"/>
                <a:gd name="connsiteY0" fmla="*/ 0 h 282689"/>
                <a:gd name="connsiteX1" fmla="*/ 37365 w 52215"/>
                <a:gd name="connsiteY1" fmla="*/ 282689 h 282689"/>
                <a:gd name="connsiteX0" fmla="*/ 37655 w 72935"/>
                <a:gd name="connsiteY0" fmla="*/ 0 h 295606"/>
                <a:gd name="connsiteX1" fmla="*/ 72935 w 72935"/>
                <a:gd name="connsiteY1" fmla="*/ 295606 h 295606"/>
                <a:gd name="connsiteX0" fmla="*/ 42824 w 78104"/>
                <a:gd name="connsiteY0" fmla="*/ 0 h 295606"/>
                <a:gd name="connsiteX1" fmla="*/ 78104 w 78104"/>
                <a:gd name="connsiteY1" fmla="*/ 295606 h 295606"/>
                <a:gd name="connsiteX0" fmla="*/ 16094 w 51374"/>
                <a:gd name="connsiteY0" fmla="*/ 0 h 295606"/>
                <a:gd name="connsiteX1" fmla="*/ 51374 w 51374"/>
                <a:gd name="connsiteY1" fmla="*/ 295606 h 2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374" h="295606">
                  <a:moveTo>
                    <a:pt x="16094" y="0"/>
                  </a:moveTo>
                  <a:cubicBezTo>
                    <a:pt x="-16030" y="92060"/>
                    <a:pt x="2086" y="225030"/>
                    <a:pt x="51374" y="295606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8227660" y="289853"/>
              <a:ext cx="660104" cy="869137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050561"/>
                <a:gd name="connsiteY0" fmla="*/ 1068081 h 1068081"/>
                <a:gd name="connsiteX1" fmla="*/ 3050561 w 3050561"/>
                <a:gd name="connsiteY1" fmla="*/ 0 h 1068081"/>
                <a:gd name="connsiteX0" fmla="*/ 0 w 2289842"/>
                <a:gd name="connsiteY0" fmla="*/ 906716 h 906716"/>
                <a:gd name="connsiteX1" fmla="*/ 2289842 w 2289842"/>
                <a:gd name="connsiteY1" fmla="*/ 0 h 906716"/>
                <a:gd name="connsiteX0" fmla="*/ 0 w 2289842"/>
                <a:gd name="connsiteY0" fmla="*/ 906716 h 906716"/>
                <a:gd name="connsiteX1" fmla="*/ 2289842 w 2289842"/>
                <a:gd name="connsiteY1" fmla="*/ 0 h 906716"/>
                <a:gd name="connsiteX0" fmla="*/ 0 w 2289842"/>
                <a:gd name="connsiteY0" fmla="*/ 906883 h 906883"/>
                <a:gd name="connsiteX1" fmla="*/ 2289842 w 2289842"/>
                <a:gd name="connsiteY1" fmla="*/ 167 h 906883"/>
                <a:gd name="connsiteX0" fmla="*/ 0 w 2120793"/>
                <a:gd name="connsiteY0" fmla="*/ 1060535 h 1060535"/>
                <a:gd name="connsiteX1" fmla="*/ 2120793 w 2120793"/>
                <a:gd name="connsiteY1" fmla="*/ 138 h 1060535"/>
                <a:gd name="connsiteX0" fmla="*/ 0 w 1567543"/>
                <a:gd name="connsiteY0" fmla="*/ 937612 h 937612"/>
                <a:gd name="connsiteX1" fmla="*/ 1567543 w 1567543"/>
                <a:gd name="connsiteY1" fmla="*/ 160 h 937612"/>
                <a:gd name="connsiteX0" fmla="*/ 0 w 1567543"/>
                <a:gd name="connsiteY0" fmla="*/ 937628 h 937628"/>
                <a:gd name="connsiteX1" fmla="*/ 1567543 w 1567543"/>
                <a:gd name="connsiteY1" fmla="*/ 176 h 937628"/>
                <a:gd name="connsiteX0" fmla="*/ 0 w 1567543"/>
                <a:gd name="connsiteY0" fmla="*/ 940808 h 940808"/>
                <a:gd name="connsiteX1" fmla="*/ 1567543 w 1567543"/>
                <a:gd name="connsiteY1" fmla="*/ 3356 h 940808"/>
                <a:gd name="connsiteX0" fmla="*/ 0 w 1859536"/>
                <a:gd name="connsiteY0" fmla="*/ 917858 h 917858"/>
                <a:gd name="connsiteX1" fmla="*/ 1859536 w 1859536"/>
                <a:gd name="connsiteY1" fmla="*/ 3458 h 917858"/>
                <a:gd name="connsiteX0" fmla="*/ 0 w 1859536"/>
                <a:gd name="connsiteY0" fmla="*/ 917966 h 917966"/>
                <a:gd name="connsiteX1" fmla="*/ 1859536 w 1859536"/>
                <a:gd name="connsiteY1" fmla="*/ 3566 h 917966"/>
                <a:gd name="connsiteX0" fmla="*/ 0 w 1859536"/>
                <a:gd name="connsiteY0" fmla="*/ 914400 h 914400"/>
                <a:gd name="connsiteX1" fmla="*/ 1859536 w 1859536"/>
                <a:gd name="connsiteY1" fmla="*/ 0 h 914400"/>
                <a:gd name="connsiteX0" fmla="*/ 0 w 1661223"/>
                <a:gd name="connsiteY0" fmla="*/ 722711 h 722711"/>
                <a:gd name="connsiteX1" fmla="*/ 1661223 w 1661223"/>
                <a:gd name="connsiteY1" fmla="*/ 0 h 722711"/>
                <a:gd name="connsiteX0" fmla="*/ 0 w 1661223"/>
                <a:gd name="connsiteY0" fmla="*/ 722711 h 722711"/>
                <a:gd name="connsiteX1" fmla="*/ 1661223 w 1661223"/>
                <a:gd name="connsiteY1" fmla="*/ 0 h 722711"/>
                <a:gd name="connsiteX0" fmla="*/ 0 w 1623449"/>
                <a:gd name="connsiteY0" fmla="*/ 709019 h 709019"/>
                <a:gd name="connsiteX1" fmla="*/ 1623449 w 1623449"/>
                <a:gd name="connsiteY1" fmla="*/ 0 h 709019"/>
                <a:gd name="connsiteX0" fmla="*/ 0 w 1623449"/>
                <a:gd name="connsiteY0" fmla="*/ 709019 h 709019"/>
                <a:gd name="connsiteX1" fmla="*/ 1623449 w 1623449"/>
                <a:gd name="connsiteY1" fmla="*/ 0 h 709019"/>
                <a:gd name="connsiteX0" fmla="*/ 0 w 1623449"/>
                <a:gd name="connsiteY0" fmla="*/ 709019 h 709019"/>
                <a:gd name="connsiteX1" fmla="*/ 1623449 w 1623449"/>
                <a:gd name="connsiteY1" fmla="*/ 0 h 709019"/>
                <a:gd name="connsiteX0" fmla="*/ 0 w 1501271"/>
                <a:gd name="connsiteY0" fmla="*/ 823642 h 823642"/>
                <a:gd name="connsiteX1" fmla="*/ 1501271 w 1501271"/>
                <a:gd name="connsiteY1" fmla="*/ 0 h 823642"/>
                <a:gd name="connsiteX0" fmla="*/ 0 w 610093"/>
                <a:gd name="connsiteY0" fmla="*/ 724649 h 724649"/>
                <a:gd name="connsiteX1" fmla="*/ 610093 w 610093"/>
                <a:gd name="connsiteY1" fmla="*/ 0 h 724649"/>
                <a:gd name="connsiteX0" fmla="*/ 109561 w 719654"/>
                <a:gd name="connsiteY0" fmla="*/ 724649 h 724649"/>
                <a:gd name="connsiteX1" fmla="*/ 719654 w 719654"/>
                <a:gd name="connsiteY1" fmla="*/ 0 h 724649"/>
                <a:gd name="connsiteX0" fmla="*/ 62996 w 946192"/>
                <a:gd name="connsiteY0" fmla="*/ 735069 h 735069"/>
                <a:gd name="connsiteX1" fmla="*/ 946192 w 946192"/>
                <a:gd name="connsiteY1" fmla="*/ 0 h 735069"/>
                <a:gd name="connsiteX0" fmla="*/ 32170 w 915366"/>
                <a:gd name="connsiteY0" fmla="*/ 735487 h 735487"/>
                <a:gd name="connsiteX1" fmla="*/ 915366 w 915366"/>
                <a:gd name="connsiteY1" fmla="*/ 418 h 735487"/>
                <a:gd name="connsiteX0" fmla="*/ 0 w 883196"/>
                <a:gd name="connsiteY0" fmla="*/ 735732 h 735732"/>
                <a:gd name="connsiteX1" fmla="*/ 883196 w 883196"/>
                <a:gd name="connsiteY1" fmla="*/ 663 h 735732"/>
                <a:gd name="connsiteX0" fmla="*/ 0 w 883196"/>
                <a:gd name="connsiteY0" fmla="*/ 725330 h 725330"/>
                <a:gd name="connsiteX1" fmla="*/ 883196 w 883196"/>
                <a:gd name="connsiteY1" fmla="*/ 681 h 725330"/>
                <a:gd name="connsiteX0" fmla="*/ 0 w 883196"/>
                <a:gd name="connsiteY0" fmla="*/ 724649 h 724649"/>
                <a:gd name="connsiteX1" fmla="*/ 883196 w 883196"/>
                <a:gd name="connsiteY1" fmla="*/ 0 h 724649"/>
                <a:gd name="connsiteX0" fmla="*/ 0 w 883196"/>
                <a:gd name="connsiteY0" fmla="*/ 724649 h 724649"/>
                <a:gd name="connsiteX1" fmla="*/ 883196 w 883196"/>
                <a:gd name="connsiteY1" fmla="*/ 0 h 724649"/>
                <a:gd name="connsiteX0" fmla="*/ 0 w 861635"/>
                <a:gd name="connsiteY0" fmla="*/ 729859 h 729859"/>
                <a:gd name="connsiteX1" fmla="*/ 861635 w 861635"/>
                <a:gd name="connsiteY1" fmla="*/ 0 h 729859"/>
                <a:gd name="connsiteX0" fmla="*/ 0 w 832887"/>
                <a:gd name="connsiteY0" fmla="*/ 709019 h 709019"/>
                <a:gd name="connsiteX1" fmla="*/ 832887 w 832887"/>
                <a:gd name="connsiteY1" fmla="*/ 0 h 709019"/>
                <a:gd name="connsiteX0" fmla="*/ 0 w 832887"/>
                <a:gd name="connsiteY0" fmla="*/ 709019 h 709019"/>
                <a:gd name="connsiteX1" fmla="*/ 832887 w 832887"/>
                <a:gd name="connsiteY1" fmla="*/ 0 h 709019"/>
                <a:gd name="connsiteX0" fmla="*/ 0 w 832887"/>
                <a:gd name="connsiteY0" fmla="*/ 709019 h 709019"/>
                <a:gd name="connsiteX1" fmla="*/ 832887 w 832887"/>
                <a:gd name="connsiteY1" fmla="*/ 0 h 709019"/>
                <a:gd name="connsiteX0" fmla="*/ 0 w 631653"/>
                <a:gd name="connsiteY0" fmla="*/ 604816 h 604816"/>
                <a:gd name="connsiteX1" fmla="*/ 631653 w 631653"/>
                <a:gd name="connsiteY1" fmla="*/ 0 h 604816"/>
                <a:gd name="connsiteX0" fmla="*/ 0 w 631653"/>
                <a:gd name="connsiteY0" fmla="*/ 604816 h 604816"/>
                <a:gd name="connsiteX1" fmla="*/ 631653 w 631653"/>
                <a:gd name="connsiteY1" fmla="*/ 0 h 604816"/>
                <a:gd name="connsiteX0" fmla="*/ 0 w 617399"/>
                <a:gd name="connsiteY0" fmla="*/ 589316 h 589316"/>
                <a:gd name="connsiteX1" fmla="*/ 617399 w 617399"/>
                <a:gd name="connsiteY1" fmla="*/ 0 h 589316"/>
                <a:gd name="connsiteX0" fmla="*/ 0 w 617399"/>
                <a:gd name="connsiteY0" fmla="*/ 589316 h 589316"/>
                <a:gd name="connsiteX1" fmla="*/ 617399 w 617399"/>
                <a:gd name="connsiteY1" fmla="*/ 0 h 58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7399" h="589316">
                  <a:moveTo>
                    <a:pt x="0" y="589316"/>
                  </a:moveTo>
                  <a:cubicBezTo>
                    <a:pt x="140993" y="350793"/>
                    <a:pt x="327169" y="135132"/>
                    <a:pt x="617399" y="0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8304195" y="69899"/>
              <a:ext cx="830882" cy="632755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33067 h 933067"/>
                <a:gd name="connsiteX1" fmla="*/ 3196558 w 3196558"/>
                <a:gd name="connsiteY1" fmla="*/ 3299 h 933067"/>
                <a:gd name="connsiteX0" fmla="*/ 0 w 1094099"/>
                <a:gd name="connsiteY0" fmla="*/ 170667 h 293612"/>
                <a:gd name="connsiteX1" fmla="*/ 1094099 w 1094099"/>
                <a:gd name="connsiteY1" fmla="*/ 293612 h 293612"/>
                <a:gd name="connsiteX0" fmla="*/ 135701 w 1229800"/>
                <a:gd name="connsiteY0" fmla="*/ 0 h 226926"/>
                <a:gd name="connsiteX1" fmla="*/ 1229800 w 1229800"/>
                <a:gd name="connsiteY1" fmla="*/ 122945 h 226926"/>
                <a:gd name="connsiteX0" fmla="*/ 0 w 1094099"/>
                <a:gd name="connsiteY0" fmla="*/ 0 h 353844"/>
                <a:gd name="connsiteX1" fmla="*/ 1094099 w 1094099"/>
                <a:gd name="connsiteY1" fmla="*/ 122945 h 353844"/>
                <a:gd name="connsiteX0" fmla="*/ 76259 w 573915"/>
                <a:gd name="connsiteY0" fmla="*/ 0 h 362428"/>
                <a:gd name="connsiteX1" fmla="*/ 573915 w 573915"/>
                <a:gd name="connsiteY1" fmla="*/ 138313 h 362428"/>
                <a:gd name="connsiteX0" fmla="*/ 0 w 497656"/>
                <a:gd name="connsiteY0" fmla="*/ 0 h 294174"/>
                <a:gd name="connsiteX1" fmla="*/ 497656 w 497656"/>
                <a:gd name="connsiteY1" fmla="*/ 138313 h 294174"/>
                <a:gd name="connsiteX0" fmla="*/ 0 w 497656"/>
                <a:gd name="connsiteY0" fmla="*/ 0 h 212662"/>
                <a:gd name="connsiteX1" fmla="*/ 497656 w 497656"/>
                <a:gd name="connsiteY1" fmla="*/ 138313 h 212662"/>
                <a:gd name="connsiteX0" fmla="*/ 0 w 393278"/>
                <a:gd name="connsiteY0" fmla="*/ 0 h 202011"/>
                <a:gd name="connsiteX1" fmla="*/ 393278 w 393278"/>
                <a:gd name="connsiteY1" fmla="*/ 122945 h 202011"/>
                <a:gd name="connsiteX0" fmla="*/ 0 w 542389"/>
                <a:gd name="connsiteY0" fmla="*/ 0 h 303294"/>
                <a:gd name="connsiteX1" fmla="*/ 542389 w 542389"/>
                <a:gd name="connsiteY1" fmla="*/ 253573 h 303294"/>
                <a:gd name="connsiteX0" fmla="*/ 0 w 542389"/>
                <a:gd name="connsiteY0" fmla="*/ 0 h 281207"/>
                <a:gd name="connsiteX1" fmla="*/ 542389 w 542389"/>
                <a:gd name="connsiteY1" fmla="*/ 253573 h 281207"/>
                <a:gd name="connsiteX0" fmla="*/ 0 w 512567"/>
                <a:gd name="connsiteY0" fmla="*/ 0 h 281207"/>
                <a:gd name="connsiteX1" fmla="*/ 512567 w 512567"/>
                <a:gd name="connsiteY1" fmla="*/ 253573 h 281207"/>
                <a:gd name="connsiteX0" fmla="*/ 2615 w 515182"/>
                <a:gd name="connsiteY0" fmla="*/ 0 h 281207"/>
                <a:gd name="connsiteX1" fmla="*/ 515182 w 515182"/>
                <a:gd name="connsiteY1" fmla="*/ 253573 h 281207"/>
                <a:gd name="connsiteX0" fmla="*/ 2615 w 515182"/>
                <a:gd name="connsiteY0" fmla="*/ 0 h 258470"/>
                <a:gd name="connsiteX1" fmla="*/ 515182 w 515182"/>
                <a:gd name="connsiteY1" fmla="*/ 227328 h 258470"/>
                <a:gd name="connsiteX0" fmla="*/ 1969 w 618914"/>
                <a:gd name="connsiteY0" fmla="*/ 0 h 241947"/>
                <a:gd name="connsiteX1" fmla="*/ 618914 w 618914"/>
                <a:gd name="connsiteY1" fmla="*/ 207644 h 241947"/>
                <a:gd name="connsiteX0" fmla="*/ 0 w 616945"/>
                <a:gd name="connsiteY0" fmla="*/ 0 h 251496"/>
                <a:gd name="connsiteX1" fmla="*/ 616945 w 616945"/>
                <a:gd name="connsiteY1" fmla="*/ 207644 h 251496"/>
                <a:gd name="connsiteX0" fmla="*/ 0 w 564757"/>
                <a:gd name="connsiteY0" fmla="*/ 0 h 293517"/>
                <a:gd name="connsiteX1" fmla="*/ 564757 w 564757"/>
                <a:gd name="connsiteY1" fmla="*/ 260135 h 293517"/>
                <a:gd name="connsiteX0" fmla="*/ 0 w 564757"/>
                <a:gd name="connsiteY0" fmla="*/ 0 h 287972"/>
                <a:gd name="connsiteX1" fmla="*/ 564757 w 564757"/>
                <a:gd name="connsiteY1" fmla="*/ 260135 h 287972"/>
                <a:gd name="connsiteX0" fmla="*/ 0 w 579668"/>
                <a:gd name="connsiteY0" fmla="*/ 0 h 304882"/>
                <a:gd name="connsiteX1" fmla="*/ 579668 w 579668"/>
                <a:gd name="connsiteY1" fmla="*/ 279819 h 304882"/>
                <a:gd name="connsiteX0" fmla="*/ 0 w 579668"/>
                <a:gd name="connsiteY0" fmla="*/ 0 h 309210"/>
                <a:gd name="connsiteX1" fmla="*/ 579668 w 579668"/>
                <a:gd name="connsiteY1" fmla="*/ 279819 h 309210"/>
                <a:gd name="connsiteX0" fmla="*/ 0 w 341091"/>
                <a:gd name="connsiteY0" fmla="*/ 0 h 325927"/>
                <a:gd name="connsiteX1" fmla="*/ 341091 w 341091"/>
                <a:gd name="connsiteY1" fmla="*/ 299502 h 325927"/>
                <a:gd name="connsiteX0" fmla="*/ 0 w 341091"/>
                <a:gd name="connsiteY0" fmla="*/ 0 h 312759"/>
                <a:gd name="connsiteX1" fmla="*/ 341091 w 341091"/>
                <a:gd name="connsiteY1" fmla="*/ 299502 h 312759"/>
                <a:gd name="connsiteX0" fmla="*/ 0 w 341091"/>
                <a:gd name="connsiteY0" fmla="*/ 0 h 307807"/>
                <a:gd name="connsiteX1" fmla="*/ 341091 w 341091"/>
                <a:gd name="connsiteY1" fmla="*/ 299502 h 307807"/>
                <a:gd name="connsiteX0" fmla="*/ 1695 w 342786"/>
                <a:gd name="connsiteY0" fmla="*/ 0 h 302932"/>
                <a:gd name="connsiteX1" fmla="*/ 342786 w 342786"/>
                <a:gd name="connsiteY1" fmla="*/ 299502 h 302932"/>
                <a:gd name="connsiteX0" fmla="*/ 677 w 781571"/>
                <a:gd name="connsiteY0" fmla="*/ 0 h 598834"/>
                <a:gd name="connsiteX1" fmla="*/ 781571 w 781571"/>
                <a:gd name="connsiteY1" fmla="*/ 597571 h 598834"/>
                <a:gd name="connsiteX0" fmla="*/ 1188 w 782082"/>
                <a:gd name="connsiteY0" fmla="*/ 0 h 597571"/>
                <a:gd name="connsiteX1" fmla="*/ 782082 w 782082"/>
                <a:gd name="connsiteY1" fmla="*/ 597571 h 597571"/>
                <a:gd name="connsiteX0" fmla="*/ 1027 w 847639"/>
                <a:gd name="connsiteY0" fmla="*/ 0 h 579776"/>
                <a:gd name="connsiteX1" fmla="*/ 847639 w 847639"/>
                <a:gd name="connsiteY1" fmla="*/ 579776 h 579776"/>
                <a:gd name="connsiteX0" fmla="*/ 866 w 938472"/>
                <a:gd name="connsiteY0" fmla="*/ 0 h 575327"/>
                <a:gd name="connsiteX1" fmla="*/ 938472 w 938472"/>
                <a:gd name="connsiteY1" fmla="*/ 575327 h 575327"/>
                <a:gd name="connsiteX0" fmla="*/ 888 w 938494"/>
                <a:gd name="connsiteY0" fmla="*/ 0 h 575389"/>
                <a:gd name="connsiteX1" fmla="*/ 938494 w 938494"/>
                <a:gd name="connsiteY1" fmla="*/ 575327 h 575389"/>
                <a:gd name="connsiteX0" fmla="*/ 2144 w 939750"/>
                <a:gd name="connsiteY0" fmla="*/ 0 h 575396"/>
                <a:gd name="connsiteX1" fmla="*/ 939750 w 939750"/>
                <a:gd name="connsiteY1" fmla="*/ 575327 h 575396"/>
                <a:gd name="connsiteX0" fmla="*/ 4871 w 608833"/>
                <a:gd name="connsiteY0" fmla="*/ 0 h 695496"/>
                <a:gd name="connsiteX1" fmla="*/ 608833 w 608833"/>
                <a:gd name="connsiteY1" fmla="*/ 695444 h 695496"/>
                <a:gd name="connsiteX0" fmla="*/ 6113 w 554468"/>
                <a:gd name="connsiteY0" fmla="*/ 0 h 344180"/>
                <a:gd name="connsiteX1" fmla="*/ 554468 w 554468"/>
                <a:gd name="connsiteY1" fmla="*/ 343989 h 344180"/>
                <a:gd name="connsiteX0" fmla="*/ 2945 w 551300"/>
                <a:gd name="connsiteY0" fmla="*/ 0 h 344180"/>
                <a:gd name="connsiteX1" fmla="*/ 551300 w 551300"/>
                <a:gd name="connsiteY1" fmla="*/ 343989 h 344180"/>
                <a:gd name="connsiteX0" fmla="*/ 2451 w 636744"/>
                <a:gd name="connsiteY0" fmla="*/ 0 h 344180"/>
                <a:gd name="connsiteX1" fmla="*/ 636744 w 636744"/>
                <a:gd name="connsiteY1" fmla="*/ 343989 h 344180"/>
                <a:gd name="connsiteX0" fmla="*/ 0 w 634293"/>
                <a:gd name="connsiteY0" fmla="*/ 0 h 344238"/>
                <a:gd name="connsiteX1" fmla="*/ 634293 w 634293"/>
                <a:gd name="connsiteY1" fmla="*/ 343989 h 344238"/>
                <a:gd name="connsiteX0" fmla="*/ 0 w 502858"/>
                <a:gd name="connsiteY0" fmla="*/ 0 h 344238"/>
                <a:gd name="connsiteX1" fmla="*/ 502858 w 502858"/>
                <a:gd name="connsiteY1" fmla="*/ 343989 h 344238"/>
                <a:gd name="connsiteX0" fmla="*/ 70 w 502928"/>
                <a:gd name="connsiteY0" fmla="*/ 0 h 344174"/>
                <a:gd name="connsiteX1" fmla="*/ 502928 w 502928"/>
                <a:gd name="connsiteY1" fmla="*/ 343989 h 344174"/>
                <a:gd name="connsiteX0" fmla="*/ 54 w 593906"/>
                <a:gd name="connsiteY0" fmla="*/ 0 h 348617"/>
                <a:gd name="connsiteX1" fmla="*/ 593906 w 593906"/>
                <a:gd name="connsiteY1" fmla="*/ 348438 h 348617"/>
                <a:gd name="connsiteX0" fmla="*/ 0 w 593852"/>
                <a:gd name="connsiteY0" fmla="*/ 0 h 348636"/>
                <a:gd name="connsiteX1" fmla="*/ 593852 w 593852"/>
                <a:gd name="connsiteY1" fmla="*/ 348438 h 348636"/>
                <a:gd name="connsiteX0" fmla="*/ 0 w 603962"/>
                <a:gd name="connsiteY0" fmla="*/ 0 h 330873"/>
                <a:gd name="connsiteX1" fmla="*/ 603962 w 603962"/>
                <a:gd name="connsiteY1" fmla="*/ 330643 h 330873"/>
                <a:gd name="connsiteX0" fmla="*/ 0 w 538245"/>
                <a:gd name="connsiteY0" fmla="*/ 0 h 326433"/>
                <a:gd name="connsiteX1" fmla="*/ 538245 w 538245"/>
                <a:gd name="connsiteY1" fmla="*/ 326194 h 326433"/>
                <a:gd name="connsiteX0" fmla="*/ 0 w 578686"/>
                <a:gd name="connsiteY0" fmla="*/ 0 h 317557"/>
                <a:gd name="connsiteX1" fmla="*/ 578686 w 578686"/>
                <a:gd name="connsiteY1" fmla="*/ 317296 h 317557"/>
                <a:gd name="connsiteX0" fmla="*/ 0 w 578686"/>
                <a:gd name="connsiteY0" fmla="*/ 0 h 308685"/>
                <a:gd name="connsiteX1" fmla="*/ 578686 w 578686"/>
                <a:gd name="connsiteY1" fmla="*/ 308398 h 308685"/>
                <a:gd name="connsiteX0" fmla="*/ 0 w 578686"/>
                <a:gd name="connsiteY0" fmla="*/ 0 h 310803"/>
                <a:gd name="connsiteX1" fmla="*/ 578686 w 578686"/>
                <a:gd name="connsiteY1" fmla="*/ 308398 h 310803"/>
                <a:gd name="connsiteX0" fmla="*/ 0 w 583741"/>
                <a:gd name="connsiteY0" fmla="*/ 0 h 328290"/>
                <a:gd name="connsiteX1" fmla="*/ 583741 w 583741"/>
                <a:gd name="connsiteY1" fmla="*/ 326194 h 328290"/>
                <a:gd name="connsiteX0" fmla="*/ 0 w 596274"/>
                <a:gd name="connsiteY0" fmla="*/ 0 h 343518"/>
                <a:gd name="connsiteX1" fmla="*/ 596274 w 596274"/>
                <a:gd name="connsiteY1" fmla="*/ 341635 h 343518"/>
                <a:gd name="connsiteX0" fmla="*/ 0 w 498519"/>
                <a:gd name="connsiteY0" fmla="*/ 0 h 343518"/>
                <a:gd name="connsiteX1" fmla="*/ 498519 w 498519"/>
                <a:gd name="connsiteY1" fmla="*/ 341635 h 343518"/>
                <a:gd name="connsiteX0" fmla="*/ 18238 w 516757"/>
                <a:gd name="connsiteY0" fmla="*/ 0 h 343184"/>
                <a:gd name="connsiteX1" fmla="*/ 516757 w 516757"/>
                <a:gd name="connsiteY1" fmla="*/ 341635 h 343184"/>
                <a:gd name="connsiteX0" fmla="*/ 17974 w 524013"/>
                <a:gd name="connsiteY0" fmla="*/ 0 h 343184"/>
                <a:gd name="connsiteX1" fmla="*/ 524013 w 524013"/>
                <a:gd name="connsiteY1" fmla="*/ 341635 h 343184"/>
                <a:gd name="connsiteX0" fmla="*/ 18142 w 524181"/>
                <a:gd name="connsiteY0" fmla="*/ 0 h 344666"/>
                <a:gd name="connsiteX1" fmla="*/ 524181 w 524181"/>
                <a:gd name="connsiteY1" fmla="*/ 341635 h 344666"/>
                <a:gd name="connsiteX0" fmla="*/ 18231 w 521763"/>
                <a:gd name="connsiteY0" fmla="*/ 0 h 364243"/>
                <a:gd name="connsiteX1" fmla="*/ 521763 w 521763"/>
                <a:gd name="connsiteY1" fmla="*/ 361488 h 364243"/>
                <a:gd name="connsiteX0" fmla="*/ 17378 w 545975"/>
                <a:gd name="connsiteY0" fmla="*/ 0 h 366422"/>
                <a:gd name="connsiteX1" fmla="*/ 545975 w 545975"/>
                <a:gd name="connsiteY1" fmla="*/ 363694 h 366422"/>
                <a:gd name="connsiteX0" fmla="*/ 18028 w 546625"/>
                <a:gd name="connsiteY0" fmla="*/ 0 h 366344"/>
                <a:gd name="connsiteX1" fmla="*/ 546625 w 546625"/>
                <a:gd name="connsiteY1" fmla="*/ 363694 h 36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625" h="366344">
                  <a:moveTo>
                    <a:pt x="18028" y="0"/>
                  </a:moveTo>
                  <a:cubicBezTo>
                    <a:pt x="-94868" y="193467"/>
                    <a:pt x="351663" y="391655"/>
                    <a:pt x="546625" y="363694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 userDrawn="1"/>
          </p:nvSpPr>
          <p:spPr>
            <a:xfrm>
              <a:off x="8703910" y="316521"/>
              <a:ext cx="256243" cy="857708"/>
            </a:xfrm>
            <a:custGeom>
              <a:avLst/>
              <a:gdLst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196558"/>
                <a:gd name="connsiteY0" fmla="*/ 929768 h 929768"/>
                <a:gd name="connsiteX1" fmla="*/ 3196558 w 3196558"/>
                <a:gd name="connsiteY1" fmla="*/ 0 h 929768"/>
                <a:gd name="connsiteX0" fmla="*/ 0 w 3050561"/>
                <a:gd name="connsiteY0" fmla="*/ 1068081 h 1068081"/>
                <a:gd name="connsiteX1" fmla="*/ 3050561 w 3050561"/>
                <a:gd name="connsiteY1" fmla="*/ 0 h 1068081"/>
                <a:gd name="connsiteX0" fmla="*/ 0 w 2289842"/>
                <a:gd name="connsiteY0" fmla="*/ 906716 h 906716"/>
                <a:gd name="connsiteX1" fmla="*/ 2289842 w 2289842"/>
                <a:gd name="connsiteY1" fmla="*/ 0 h 906716"/>
                <a:gd name="connsiteX0" fmla="*/ 0 w 2289842"/>
                <a:gd name="connsiteY0" fmla="*/ 906716 h 906716"/>
                <a:gd name="connsiteX1" fmla="*/ 2289842 w 2289842"/>
                <a:gd name="connsiteY1" fmla="*/ 0 h 906716"/>
                <a:gd name="connsiteX0" fmla="*/ 0 w 2289842"/>
                <a:gd name="connsiteY0" fmla="*/ 906883 h 906883"/>
                <a:gd name="connsiteX1" fmla="*/ 2289842 w 2289842"/>
                <a:gd name="connsiteY1" fmla="*/ 167 h 906883"/>
                <a:gd name="connsiteX0" fmla="*/ 0 w 2120793"/>
                <a:gd name="connsiteY0" fmla="*/ 1060535 h 1060535"/>
                <a:gd name="connsiteX1" fmla="*/ 2120793 w 2120793"/>
                <a:gd name="connsiteY1" fmla="*/ 138 h 1060535"/>
                <a:gd name="connsiteX0" fmla="*/ 0 w 1567543"/>
                <a:gd name="connsiteY0" fmla="*/ 937612 h 937612"/>
                <a:gd name="connsiteX1" fmla="*/ 1567543 w 1567543"/>
                <a:gd name="connsiteY1" fmla="*/ 160 h 937612"/>
                <a:gd name="connsiteX0" fmla="*/ 0 w 1567543"/>
                <a:gd name="connsiteY0" fmla="*/ 937628 h 937628"/>
                <a:gd name="connsiteX1" fmla="*/ 1567543 w 1567543"/>
                <a:gd name="connsiteY1" fmla="*/ 176 h 937628"/>
                <a:gd name="connsiteX0" fmla="*/ 0 w 1567543"/>
                <a:gd name="connsiteY0" fmla="*/ 940808 h 940808"/>
                <a:gd name="connsiteX1" fmla="*/ 1567543 w 1567543"/>
                <a:gd name="connsiteY1" fmla="*/ 3356 h 940808"/>
                <a:gd name="connsiteX0" fmla="*/ 0 w 1859536"/>
                <a:gd name="connsiteY0" fmla="*/ 917858 h 917858"/>
                <a:gd name="connsiteX1" fmla="*/ 1859536 w 1859536"/>
                <a:gd name="connsiteY1" fmla="*/ 3458 h 917858"/>
                <a:gd name="connsiteX0" fmla="*/ 0 w 1859536"/>
                <a:gd name="connsiteY0" fmla="*/ 917966 h 917966"/>
                <a:gd name="connsiteX1" fmla="*/ 1859536 w 1859536"/>
                <a:gd name="connsiteY1" fmla="*/ 3566 h 917966"/>
                <a:gd name="connsiteX0" fmla="*/ 0 w 1859536"/>
                <a:gd name="connsiteY0" fmla="*/ 914400 h 914400"/>
                <a:gd name="connsiteX1" fmla="*/ 1859536 w 1859536"/>
                <a:gd name="connsiteY1" fmla="*/ 0 h 914400"/>
                <a:gd name="connsiteX0" fmla="*/ 0 w 1661223"/>
                <a:gd name="connsiteY0" fmla="*/ 722711 h 722711"/>
                <a:gd name="connsiteX1" fmla="*/ 1661223 w 1661223"/>
                <a:gd name="connsiteY1" fmla="*/ 0 h 722711"/>
                <a:gd name="connsiteX0" fmla="*/ 0 w 1661223"/>
                <a:gd name="connsiteY0" fmla="*/ 722711 h 722711"/>
                <a:gd name="connsiteX1" fmla="*/ 1661223 w 1661223"/>
                <a:gd name="connsiteY1" fmla="*/ 0 h 722711"/>
                <a:gd name="connsiteX0" fmla="*/ 0 w 1623449"/>
                <a:gd name="connsiteY0" fmla="*/ 709019 h 709019"/>
                <a:gd name="connsiteX1" fmla="*/ 1623449 w 1623449"/>
                <a:gd name="connsiteY1" fmla="*/ 0 h 709019"/>
                <a:gd name="connsiteX0" fmla="*/ 0 w 1623449"/>
                <a:gd name="connsiteY0" fmla="*/ 709019 h 709019"/>
                <a:gd name="connsiteX1" fmla="*/ 1623449 w 1623449"/>
                <a:gd name="connsiteY1" fmla="*/ 0 h 709019"/>
                <a:gd name="connsiteX0" fmla="*/ 0 w 1623449"/>
                <a:gd name="connsiteY0" fmla="*/ 709019 h 709019"/>
                <a:gd name="connsiteX1" fmla="*/ 1623449 w 1623449"/>
                <a:gd name="connsiteY1" fmla="*/ 0 h 709019"/>
                <a:gd name="connsiteX0" fmla="*/ 0 w 1501271"/>
                <a:gd name="connsiteY0" fmla="*/ 823642 h 823642"/>
                <a:gd name="connsiteX1" fmla="*/ 1501271 w 1501271"/>
                <a:gd name="connsiteY1" fmla="*/ 0 h 823642"/>
                <a:gd name="connsiteX0" fmla="*/ 0 w 610093"/>
                <a:gd name="connsiteY0" fmla="*/ 724649 h 724649"/>
                <a:gd name="connsiteX1" fmla="*/ 610093 w 610093"/>
                <a:gd name="connsiteY1" fmla="*/ 0 h 724649"/>
                <a:gd name="connsiteX0" fmla="*/ 109561 w 719654"/>
                <a:gd name="connsiteY0" fmla="*/ 724649 h 724649"/>
                <a:gd name="connsiteX1" fmla="*/ 719654 w 719654"/>
                <a:gd name="connsiteY1" fmla="*/ 0 h 724649"/>
                <a:gd name="connsiteX0" fmla="*/ 62996 w 946192"/>
                <a:gd name="connsiteY0" fmla="*/ 735069 h 735069"/>
                <a:gd name="connsiteX1" fmla="*/ 946192 w 946192"/>
                <a:gd name="connsiteY1" fmla="*/ 0 h 735069"/>
                <a:gd name="connsiteX0" fmla="*/ 32170 w 915366"/>
                <a:gd name="connsiteY0" fmla="*/ 735487 h 735487"/>
                <a:gd name="connsiteX1" fmla="*/ 915366 w 915366"/>
                <a:gd name="connsiteY1" fmla="*/ 418 h 735487"/>
                <a:gd name="connsiteX0" fmla="*/ 0 w 883196"/>
                <a:gd name="connsiteY0" fmla="*/ 735732 h 735732"/>
                <a:gd name="connsiteX1" fmla="*/ 883196 w 883196"/>
                <a:gd name="connsiteY1" fmla="*/ 663 h 735732"/>
                <a:gd name="connsiteX0" fmla="*/ 0 w 883196"/>
                <a:gd name="connsiteY0" fmla="*/ 725330 h 725330"/>
                <a:gd name="connsiteX1" fmla="*/ 883196 w 883196"/>
                <a:gd name="connsiteY1" fmla="*/ 681 h 725330"/>
                <a:gd name="connsiteX0" fmla="*/ 0 w 883196"/>
                <a:gd name="connsiteY0" fmla="*/ 724649 h 724649"/>
                <a:gd name="connsiteX1" fmla="*/ 883196 w 883196"/>
                <a:gd name="connsiteY1" fmla="*/ 0 h 724649"/>
                <a:gd name="connsiteX0" fmla="*/ 0 w 883196"/>
                <a:gd name="connsiteY0" fmla="*/ 724649 h 724649"/>
                <a:gd name="connsiteX1" fmla="*/ 883196 w 883196"/>
                <a:gd name="connsiteY1" fmla="*/ 0 h 724649"/>
                <a:gd name="connsiteX0" fmla="*/ 0 w 861635"/>
                <a:gd name="connsiteY0" fmla="*/ 729859 h 729859"/>
                <a:gd name="connsiteX1" fmla="*/ 861635 w 861635"/>
                <a:gd name="connsiteY1" fmla="*/ 0 h 729859"/>
                <a:gd name="connsiteX0" fmla="*/ 0 w 832887"/>
                <a:gd name="connsiteY0" fmla="*/ 709019 h 709019"/>
                <a:gd name="connsiteX1" fmla="*/ 832887 w 832887"/>
                <a:gd name="connsiteY1" fmla="*/ 0 h 709019"/>
                <a:gd name="connsiteX0" fmla="*/ 0 w 832887"/>
                <a:gd name="connsiteY0" fmla="*/ 709019 h 709019"/>
                <a:gd name="connsiteX1" fmla="*/ 832887 w 832887"/>
                <a:gd name="connsiteY1" fmla="*/ 0 h 709019"/>
                <a:gd name="connsiteX0" fmla="*/ 0 w 832887"/>
                <a:gd name="connsiteY0" fmla="*/ 709019 h 709019"/>
                <a:gd name="connsiteX1" fmla="*/ 832887 w 832887"/>
                <a:gd name="connsiteY1" fmla="*/ 0 h 709019"/>
                <a:gd name="connsiteX0" fmla="*/ 0 w 631653"/>
                <a:gd name="connsiteY0" fmla="*/ 604816 h 604816"/>
                <a:gd name="connsiteX1" fmla="*/ 631653 w 631653"/>
                <a:gd name="connsiteY1" fmla="*/ 0 h 604816"/>
                <a:gd name="connsiteX0" fmla="*/ 0 w 631653"/>
                <a:gd name="connsiteY0" fmla="*/ 604816 h 604816"/>
                <a:gd name="connsiteX1" fmla="*/ 631653 w 631653"/>
                <a:gd name="connsiteY1" fmla="*/ 0 h 604816"/>
                <a:gd name="connsiteX0" fmla="*/ 0 w 617399"/>
                <a:gd name="connsiteY0" fmla="*/ 589316 h 589316"/>
                <a:gd name="connsiteX1" fmla="*/ 617399 w 617399"/>
                <a:gd name="connsiteY1" fmla="*/ 0 h 589316"/>
                <a:gd name="connsiteX0" fmla="*/ 0 w 617399"/>
                <a:gd name="connsiteY0" fmla="*/ 589316 h 589316"/>
                <a:gd name="connsiteX1" fmla="*/ 617399 w 617399"/>
                <a:gd name="connsiteY1" fmla="*/ 0 h 589316"/>
                <a:gd name="connsiteX0" fmla="*/ 0 w 571073"/>
                <a:gd name="connsiteY0" fmla="*/ 671984 h 671984"/>
                <a:gd name="connsiteX1" fmla="*/ 571073 w 571073"/>
                <a:gd name="connsiteY1" fmla="*/ 0 h 671984"/>
                <a:gd name="connsiteX0" fmla="*/ 39294 w 118602"/>
                <a:gd name="connsiteY0" fmla="*/ 573816 h 573816"/>
                <a:gd name="connsiteX1" fmla="*/ 118602 w 118602"/>
                <a:gd name="connsiteY1" fmla="*/ 0 h 573816"/>
                <a:gd name="connsiteX0" fmla="*/ 69315 w 148623"/>
                <a:gd name="connsiteY0" fmla="*/ 573816 h 573816"/>
                <a:gd name="connsiteX1" fmla="*/ 148623 w 148623"/>
                <a:gd name="connsiteY1" fmla="*/ 0 h 573816"/>
                <a:gd name="connsiteX0" fmla="*/ 23852 w 103160"/>
                <a:gd name="connsiteY0" fmla="*/ 573816 h 573816"/>
                <a:gd name="connsiteX1" fmla="*/ 103160 w 103160"/>
                <a:gd name="connsiteY1" fmla="*/ 0 h 573816"/>
                <a:gd name="connsiteX0" fmla="*/ 40376 w 119684"/>
                <a:gd name="connsiteY0" fmla="*/ 573816 h 573816"/>
                <a:gd name="connsiteX1" fmla="*/ 119684 w 119684"/>
                <a:gd name="connsiteY1" fmla="*/ 0 h 573816"/>
                <a:gd name="connsiteX0" fmla="*/ 6211 w 238749"/>
                <a:gd name="connsiteY0" fmla="*/ 568649 h 568649"/>
                <a:gd name="connsiteX1" fmla="*/ 238749 w 238749"/>
                <a:gd name="connsiteY1" fmla="*/ 0 h 568649"/>
                <a:gd name="connsiteX0" fmla="*/ 0 w 232538"/>
                <a:gd name="connsiteY0" fmla="*/ 568649 h 568649"/>
                <a:gd name="connsiteX1" fmla="*/ 232538 w 232538"/>
                <a:gd name="connsiteY1" fmla="*/ 0 h 568649"/>
                <a:gd name="connsiteX0" fmla="*/ 0 w 250356"/>
                <a:gd name="connsiteY0" fmla="*/ 566066 h 566066"/>
                <a:gd name="connsiteX1" fmla="*/ 250356 w 250356"/>
                <a:gd name="connsiteY1" fmla="*/ 0 h 566066"/>
                <a:gd name="connsiteX0" fmla="*/ 0 w 204030"/>
                <a:gd name="connsiteY0" fmla="*/ 571233 h 571233"/>
                <a:gd name="connsiteX1" fmla="*/ 204030 w 204030"/>
                <a:gd name="connsiteY1" fmla="*/ 0 h 571233"/>
                <a:gd name="connsiteX0" fmla="*/ 0 w 143450"/>
                <a:gd name="connsiteY0" fmla="*/ 576400 h 576400"/>
                <a:gd name="connsiteX1" fmla="*/ 143450 w 143450"/>
                <a:gd name="connsiteY1" fmla="*/ 0 h 576400"/>
                <a:gd name="connsiteX0" fmla="*/ 5923 w 149373"/>
                <a:gd name="connsiteY0" fmla="*/ 576400 h 576400"/>
                <a:gd name="connsiteX1" fmla="*/ 149373 w 149373"/>
                <a:gd name="connsiteY1" fmla="*/ 0 h 576400"/>
                <a:gd name="connsiteX0" fmla="*/ 664 w 144114"/>
                <a:gd name="connsiteY0" fmla="*/ 576400 h 576400"/>
                <a:gd name="connsiteX1" fmla="*/ 144114 w 144114"/>
                <a:gd name="connsiteY1" fmla="*/ 0 h 576400"/>
                <a:gd name="connsiteX0" fmla="*/ 159 w 239823"/>
                <a:gd name="connsiteY0" fmla="*/ 581567 h 581567"/>
                <a:gd name="connsiteX1" fmla="*/ 239823 w 239823"/>
                <a:gd name="connsiteY1" fmla="*/ 0 h 581567"/>
                <a:gd name="connsiteX0" fmla="*/ 0 w 239664"/>
                <a:gd name="connsiteY0" fmla="*/ 581567 h 581567"/>
                <a:gd name="connsiteX1" fmla="*/ 239664 w 239664"/>
                <a:gd name="connsiteY1" fmla="*/ 0 h 58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64" h="581567">
                  <a:moveTo>
                    <a:pt x="0" y="581567"/>
                  </a:moveTo>
                  <a:cubicBezTo>
                    <a:pt x="59031" y="304294"/>
                    <a:pt x="113355" y="204883"/>
                    <a:pt x="239664" y="0"/>
                  </a:cubicBezTo>
                </a:path>
              </a:pathLst>
            </a:custGeom>
            <a:noFill/>
            <a:ln>
              <a:solidFill>
                <a:srgbClr val="F2F2F2">
                  <a:alpha val="3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-719" y="-2561"/>
            <a:ext cx="685800" cy="6858000"/>
          </a:xfrm>
          <a:prstGeom prst="rect">
            <a:avLst/>
          </a:prstGeom>
          <a:gradFill flip="none" rotWithShape="1">
            <a:gsLst>
              <a:gs pos="5000">
                <a:srgbClr val="BDAE87">
                  <a:alpha val="67000"/>
                </a:srgbClr>
              </a:gs>
              <a:gs pos="32000">
                <a:schemeClr val="tx2">
                  <a:lumMod val="20000"/>
                  <a:lumOff val="80000"/>
                  <a:alpha val="67000"/>
                </a:schemeClr>
              </a:gs>
              <a:gs pos="57000">
                <a:srgbClr val="1A2231">
                  <a:alpha val="67000"/>
                </a:srgb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world globe.png"/>
          <p:cNvPicPr>
            <a:picLocks noChangeAspect="1"/>
          </p:cNvPicPr>
          <p:nvPr userDrawn="1"/>
        </p:nvPicPr>
        <p:blipFill rotWithShape="1">
          <a:blip r:embed="rId6" cstate="print">
            <a:alphaModFix amt="98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8333" b="51599"/>
          <a:stretch/>
        </p:blipFill>
        <p:spPr>
          <a:xfrm>
            <a:off x="5791201" y="0"/>
            <a:ext cx="3352800" cy="1160700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685080" y="-2561"/>
            <a:ext cx="8458919" cy="1143000"/>
          </a:xfrm>
          <a:prstGeom prst="rect">
            <a:avLst/>
          </a:prstGeom>
          <a:gradFill flip="none" rotWithShape="1">
            <a:gsLst>
              <a:gs pos="43000">
                <a:schemeClr val="tx2">
                  <a:lumMod val="75000"/>
                </a:schemeClr>
              </a:gs>
              <a:gs pos="100000">
                <a:schemeClr val="tx2">
                  <a:lumMod val="20000"/>
                  <a:lumOff val="80000"/>
                  <a:alpha val="55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85800" y="152400"/>
            <a:ext cx="6304896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85800" y="12954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549136" y="-3407646"/>
            <a:ext cx="45719" cy="91440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world east hemisphere.png"/>
          <p:cNvPicPr>
            <a:picLocks noChangeAspect="1"/>
          </p:cNvPicPr>
          <p:nvPr userDrawn="1"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98" t="3760" r="5993" b="49971"/>
          <a:stretch/>
        </p:blipFill>
        <p:spPr>
          <a:xfrm>
            <a:off x="7153456" y="172402"/>
            <a:ext cx="1844247" cy="972903"/>
          </a:xfrm>
          <a:prstGeom prst="rect">
            <a:avLst/>
          </a:prstGeom>
          <a:effectLst>
            <a:outerShdw blurRad="203200" dist="50800" dir="3000000" algn="ctr" rotWithShape="0">
              <a:srgbClr val="000000">
                <a:alpha val="84000"/>
              </a:srgbClr>
            </a:outerShdw>
          </a:effectLst>
        </p:spPr>
      </p:pic>
      <p:pic>
        <p:nvPicPr>
          <p:cNvPr id="29" name="Picture 28" descr="ELDER SMITH BADG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"/>
            <a:ext cx="685800" cy="785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SISTER SMITH BADG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33400"/>
            <a:ext cx="685800" cy="78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600" kern="1200">
          <a:solidFill>
            <a:schemeClr val="bg2">
              <a:lumMod val="90000"/>
            </a:schemeClr>
          </a:solidFill>
          <a:effectLst>
            <a:outerShdw blurRad="88900" dist="50800" dir="4200000" algn="ctr" rotWithShape="0">
              <a:srgbClr val="000000">
                <a:alpha val="99000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ts val="36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101600" dist="50800" dir="3720000" algn="ctr" rotWithShape="0">
              <a:srgbClr val="000000">
                <a:alpha val="88000"/>
              </a:srgbClr>
            </a:outerShdw>
          </a:effectLst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101600" dist="50800" dir="3720000" algn="ctr" rotWithShape="0">
              <a:srgbClr val="000000">
                <a:alpha val="88000"/>
              </a:srgbClr>
            </a:outerShdw>
          </a:effectLst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101600" dist="50800" dir="3720000" algn="ctr" rotWithShape="0">
              <a:srgbClr val="000000">
                <a:alpha val="88000"/>
              </a:srgbClr>
            </a:outerShdw>
          </a:effectLst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101600" dist="50800" dir="3720000" algn="ctr" rotWithShape="0">
              <a:srgbClr val="000000">
                <a:alpha val="88000"/>
              </a:srgbClr>
            </a:outerShdw>
          </a:effectLst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101600" dist="50800" dir="3720000" algn="ctr" rotWithShape="0">
              <a:srgbClr val="000000">
                <a:alpha val="88000"/>
              </a:srgbClr>
            </a:outerShdw>
          </a:effectLst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" y="430691"/>
            <a:ext cx="8747854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Church-Service </a:t>
            </a:r>
            <a:r>
              <a:rPr lang="en-US" b="1" dirty="0"/>
              <a:t>Missionary </a:t>
            </a:r>
            <a:r>
              <a:rPr lang="en-US" b="1" dirty="0" smtClean="0"/>
              <a:t>Program</a:t>
            </a:r>
            <a:br>
              <a:rPr lang="en-US" b="1" dirty="0" smtClean="0"/>
            </a:br>
            <a:r>
              <a:rPr lang="en-US" b="1" dirty="0" smtClean="0"/>
              <a:t>Vision </a:t>
            </a:r>
            <a:r>
              <a:rPr lang="en-US" b="1" dirty="0"/>
              <a:t>Statement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866477" y="1608410"/>
            <a:ext cx="7394726" cy="4356295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effectLst/>
                <a:latin typeface="+mn-lt"/>
              </a:rPr>
              <a:t>Help souls come closer to Christ while supporting the continued growth and progress of the Church.</a:t>
            </a:r>
          </a:p>
        </p:txBody>
      </p:sp>
    </p:spTree>
    <p:extLst>
      <p:ext uri="{BB962C8B-B14F-4D97-AF65-F5344CB8AC3E}">
        <p14:creationId xmlns:p14="http://schemas.microsoft.com/office/powerpoint/2010/main" val="24851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906869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02D1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2015 by Intellectual Reserve, Inc. All rights reserved.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73" y="457200"/>
            <a:ext cx="8368029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Church-service Missionary Program</a:t>
            </a:r>
            <a:br>
              <a:rPr lang="en-US" sz="4000" dirty="0"/>
            </a:br>
            <a:r>
              <a:rPr lang="en-US" sz="4000" dirty="0"/>
              <a:t>Mission Statement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712173" y="2007679"/>
            <a:ext cx="7810159" cy="435629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+mn-lt"/>
              </a:rPr>
              <a:t>Facilitate the matching of Church-service missionaries and volunteers to the resource needs of Church departments and operations, thus blessing the lives of those who serve and those who are served. </a:t>
            </a:r>
          </a:p>
          <a:p>
            <a:pPr marL="0" indent="0">
              <a:buNone/>
            </a:pPr>
            <a:endParaRPr lang="en-US" sz="4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64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0625"/>
            <a:ext cx="8239139" cy="55149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9173" y="76200"/>
            <a:ext cx="8368029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90000"/>
                  </a:schemeClr>
                </a:solidFill>
                <a:effectLst>
                  <a:outerShdw blurRad="88900" dist="50800" dir="4200000" algn="ctr" rotWithShape="0">
                    <a:srgbClr val="000000">
                      <a:alpha val="99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/>
              <a:t>Church-service Missionary Program</a:t>
            </a:r>
            <a:br>
              <a:rPr lang="en-US" sz="4000" smtClean="0"/>
            </a:br>
            <a:r>
              <a:rPr lang="en-US" sz="4000" smtClean="0"/>
              <a:t>Core Values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62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906" y="1295400"/>
            <a:ext cx="8523122" cy="4530202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2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000" b="1" u="sng" dirty="0" smtClean="0">
                <a:effectLst/>
                <a:latin typeface="+mn-lt"/>
              </a:rPr>
              <a:t>Align with the Brethren</a:t>
            </a:r>
            <a:r>
              <a:rPr lang="en-US" sz="2000" dirty="0" smtClean="0">
                <a:effectLst/>
                <a:latin typeface="+mn-lt"/>
              </a:rPr>
              <a:t>: All </a:t>
            </a:r>
            <a:r>
              <a:rPr lang="en-US" sz="2000" dirty="0">
                <a:effectLst/>
                <a:latin typeface="+mn-lt"/>
              </a:rPr>
              <a:t>program components are aligned with the desires and direction of the Brethren.</a:t>
            </a:r>
          </a:p>
          <a:p>
            <a:pPr marL="457200" lvl="1" indent="-457200">
              <a:lnSpc>
                <a:spcPct val="12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000" b="1" u="sng" dirty="0" smtClean="0">
                <a:effectLst/>
                <a:latin typeface="+mn-lt"/>
              </a:rPr>
              <a:t>Create Great Mission Experiences</a:t>
            </a:r>
            <a:r>
              <a:rPr lang="en-US" sz="2000" dirty="0" smtClean="0">
                <a:effectLst/>
                <a:latin typeface="+mn-lt"/>
              </a:rPr>
              <a:t>: Missionaries</a:t>
            </a:r>
            <a:r>
              <a:rPr lang="en-US" sz="2000" dirty="0">
                <a:effectLst/>
                <a:latin typeface="+mn-lt"/>
              </a:rPr>
              <a:t>, priesthood leaders, and operations managers have positive experiences with the CSM program.</a:t>
            </a:r>
          </a:p>
          <a:p>
            <a:pPr marL="457200" lvl="1" indent="-457200">
              <a:lnSpc>
                <a:spcPct val="12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000" b="1" u="sng" dirty="0" smtClean="0">
                <a:effectLst/>
                <a:latin typeface="+mn-lt"/>
              </a:rPr>
              <a:t>Meet Service Needs</a:t>
            </a:r>
            <a:r>
              <a:rPr lang="en-US" sz="2000" dirty="0" smtClean="0">
                <a:effectLst/>
                <a:latin typeface="+mn-lt"/>
              </a:rPr>
              <a:t>: Operations’ needs for missionaries </a:t>
            </a:r>
            <a:r>
              <a:rPr lang="en-US" sz="2000" dirty="0">
                <a:effectLst/>
                <a:latin typeface="+mn-lt"/>
              </a:rPr>
              <a:t>and </a:t>
            </a:r>
            <a:r>
              <a:rPr lang="en-US" sz="2000" dirty="0" smtClean="0">
                <a:effectLst/>
                <a:latin typeface="+mn-lt"/>
              </a:rPr>
              <a:t>volunteers to provide goods and services are </a:t>
            </a:r>
            <a:r>
              <a:rPr lang="en-US" sz="2000" dirty="0">
                <a:effectLst/>
                <a:latin typeface="+mn-lt"/>
              </a:rPr>
              <a:t>known, tracked, and fulfilled</a:t>
            </a:r>
            <a:r>
              <a:rPr lang="en-US" sz="2000" dirty="0" smtClean="0">
                <a:effectLst/>
                <a:latin typeface="+mn-lt"/>
              </a:rPr>
              <a:t>. </a:t>
            </a:r>
            <a:endParaRPr lang="en-US" sz="2000" dirty="0">
              <a:effectLst/>
              <a:latin typeface="+mn-lt"/>
            </a:endParaRPr>
          </a:p>
          <a:p>
            <a:pPr marL="457200" lvl="1" indent="-457200">
              <a:lnSpc>
                <a:spcPct val="12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000" b="1" u="sng" dirty="0" smtClean="0">
                <a:effectLst/>
                <a:latin typeface="+mn-lt"/>
              </a:rPr>
              <a:t>Increase Awareness</a:t>
            </a:r>
            <a:r>
              <a:rPr lang="en-US" sz="2000" dirty="0" smtClean="0">
                <a:effectLst/>
                <a:latin typeface="+mn-lt"/>
              </a:rPr>
              <a:t>: Priesthood </a:t>
            </a:r>
            <a:r>
              <a:rPr lang="en-US" sz="2000" dirty="0">
                <a:effectLst/>
                <a:latin typeface="+mn-lt"/>
              </a:rPr>
              <a:t>leaders, members, and operations managers understand the CSM program and how it can bless them and the Church.</a:t>
            </a:r>
          </a:p>
          <a:p>
            <a:pPr marL="457200" lvl="1" indent="-457200">
              <a:lnSpc>
                <a:spcPct val="12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000" b="1" u="sng" dirty="0" smtClean="0">
                <a:effectLst/>
                <a:latin typeface="+mn-lt"/>
              </a:rPr>
              <a:t>Provide Tools and Resources</a:t>
            </a:r>
            <a:r>
              <a:rPr lang="en-US" sz="2000" dirty="0" smtClean="0">
                <a:effectLst/>
                <a:latin typeface="+mn-lt"/>
              </a:rPr>
              <a:t>: The </a:t>
            </a:r>
            <a:r>
              <a:rPr lang="en-US" sz="2000" dirty="0">
                <a:effectLst/>
                <a:latin typeface="+mn-lt"/>
              </a:rPr>
              <a:t>needed policies, processes, information, and tools are provided to ensure success.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9173" y="76200"/>
            <a:ext cx="8368029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Church-service Missionary Program</a:t>
            </a:r>
            <a:br>
              <a:rPr lang="en-US" sz="4000" dirty="0"/>
            </a:br>
            <a:r>
              <a:rPr lang="en-US" sz="4000" dirty="0" smtClean="0"/>
              <a:t>Core Values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3916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Church-service Missionary 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Operational Performance Indicators/Goals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772400" cy="228600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+mn-lt"/>
              </a:rPr>
              <a:t>100 percent of </a:t>
            </a:r>
            <a:r>
              <a:rPr lang="en-US" sz="2400" dirty="0" smtClean="0">
                <a:effectLst/>
                <a:latin typeface="+mn-lt"/>
              </a:rPr>
              <a:t>assigned operations adequately* </a:t>
            </a:r>
            <a:r>
              <a:rPr lang="en-US" sz="2400" dirty="0">
                <a:effectLst/>
                <a:latin typeface="+mn-lt"/>
              </a:rPr>
              <a:t>staffed </a:t>
            </a:r>
          </a:p>
          <a:p>
            <a:pPr lvl="0"/>
            <a:r>
              <a:rPr lang="en-US" sz="2400" dirty="0" smtClean="0">
                <a:effectLst/>
                <a:latin typeface="+mn-lt"/>
              </a:rPr>
              <a:t>100 percent of current </a:t>
            </a:r>
            <a:r>
              <a:rPr lang="en-US" sz="2400" dirty="0">
                <a:effectLst/>
                <a:latin typeface="+mn-lt"/>
              </a:rPr>
              <a:t>assigned positions filled </a:t>
            </a:r>
            <a:endParaRPr lang="en-US" sz="2400" dirty="0" smtClean="0">
              <a:effectLst/>
              <a:latin typeface="+mn-lt"/>
            </a:endParaRPr>
          </a:p>
          <a:p>
            <a:r>
              <a:rPr lang="en-US" sz="2400" dirty="0" smtClean="0">
                <a:effectLst/>
                <a:latin typeface="+mn-lt"/>
              </a:rPr>
              <a:t>Timely processing </a:t>
            </a:r>
            <a:r>
              <a:rPr lang="en-US" sz="2400" dirty="0">
                <a:effectLst/>
                <a:latin typeface="+mn-lt"/>
              </a:rPr>
              <a:t>of online recommendations</a:t>
            </a:r>
            <a:endParaRPr lang="en-US" sz="2400" dirty="0">
              <a:latin typeface="+mn-lt"/>
            </a:endParaRPr>
          </a:p>
          <a:p>
            <a:pPr lvl="0"/>
            <a:r>
              <a:rPr lang="en-US" sz="2400" dirty="0" smtClean="0">
                <a:effectLst/>
                <a:latin typeface="+mn-lt"/>
              </a:rPr>
              <a:t>Timely </a:t>
            </a:r>
            <a:r>
              <a:rPr lang="en-US" sz="2400" dirty="0">
                <a:effectLst/>
                <a:latin typeface="+mn-lt"/>
              </a:rPr>
              <a:t>approval of requested </a:t>
            </a:r>
            <a:r>
              <a:rPr lang="en-US" sz="2400" dirty="0" smtClean="0">
                <a:effectLst/>
                <a:latin typeface="+mn-lt"/>
              </a:rPr>
              <a:t>extensions and early releases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914400" rtl="0" eaLnBrk="1" latinLnBrk="0" hangingPunct="1">
              <a:lnSpc>
                <a:spcPts val="36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effectLst>
                  <a:outerShdw blurRad="101600" dist="50800" dir="3720000" algn="ctr" rotWithShape="0">
                    <a:srgbClr val="000000">
                      <a:alpha val="88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effectLst>
                  <a:outerShdw blurRad="101600" dist="50800" dir="3720000" algn="ctr" rotWithShape="0">
                    <a:srgbClr val="000000">
                      <a:alpha val="88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101600" dist="50800" dir="3720000" algn="ctr" rotWithShape="0">
                    <a:srgbClr val="000000">
                      <a:alpha val="88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effectLst>
                  <a:outerShdw blurRad="101600" dist="50800" dir="3720000" algn="ctr" rotWithShape="0">
                    <a:srgbClr val="000000">
                      <a:alpha val="88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effectLst>
                  <a:outerShdw blurRad="101600" dist="50800" dir="3720000" algn="ctr" rotWithShape="0">
                    <a:srgbClr val="000000">
                      <a:alpha val="88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effectLst/>
              </a:rPr>
              <a:t>* Adequately staffed means all positons assigned to stakes to fill are filled on time.</a:t>
            </a:r>
          </a:p>
        </p:txBody>
      </p:sp>
    </p:spTree>
    <p:extLst>
      <p:ext uri="{BB962C8B-B14F-4D97-AF65-F5344CB8AC3E}">
        <p14:creationId xmlns:p14="http://schemas.microsoft.com/office/powerpoint/2010/main" val="27205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4837"/>
            <a:ext cx="830580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u="sng" dirty="0" smtClean="0"/>
              <a:t>Process and </a:t>
            </a:r>
            <a:r>
              <a:rPr lang="en-US" sz="1800" u="sng" dirty="0" smtClean="0">
                <a:solidFill>
                  <a:schemeClr val="bg1"/>
                </a:solidFill>
              </a:rPr>
              <a:t>System </a:t>
            </a:r>
            <a:r>
              <a:rPr lang="en-US" sz="1800" u="sng" dirty="0">
                <a:solidFill>
                  <a:schemeClr val="bg1"/>
                </a:solidFill>
              </a:rPr>
              <a:t>Initiatives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smtClean="0">
                <a:solidFill>
                  <a:schemeClr val="bg1"/>
                </a:solidFill>
              </a:rPr>
              <a:t>Simplify </a:t>
            </a:r>
            <a:r>
              <a:rPr lang="en-US" sz="1800" dirty="0">
                <a:solidFill>
                  <a:schemeClr val="bg1"/>
                </a:solidFill>
              </a:rPr>
              <a:t>and finalize ongoing improvements to existing core processes (fulfillment, coordination, YCSM) and support tools.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u="sng" dirty="0" smtClean="0">
                <a:solidFill>
                  <a:schemeClr val="bg1"/>
                </a:solidFill>
              </a:rPr>
              <a:t>Marketing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smtClean="0">
                <a:solidFill>
                  <a:schemeClr val="bg1"/>
                </a:solidFill>
              </a:rPr>
              <a:t>Inspire </a:t>
            </a:r>
            <a:r>
              <a:rPr lang="en-US" sz="1800" dirty="0">
                <a:solidFill>
                  <a:schemeClr val="bg1"/>
                </a:solidFill>
              </a:rPr>
              <a:t>and educate ecclesiastical leaders, operations and members to engage in the CSM program to bless lives.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u="sng" dirty="0">
                <a:solidFill>
                  <a:schemeClr val="bg1"/>
                </a:solidFill>
              </a:rPr>
              <a:t>Relationships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smtClean="0">
                <a:solidFill>
                  <a:schemeClr val="bg1"/>
                </a:solidFill>
              </a:rPr>
              <a:t>Foster </a:t>
            </a:r>
            <a:r>
              <a:rPr lang="en-US" sz="1800" dirty="0">
                <a:solidFill>
                  <a:schemeClr val="bg1"/>
                </a:solidFill>
              </a:rPr>
              <a:t>and inspire Christ-like interactions between operations, missionaries, and ecclesiastical leaders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u="sng" dirty="0">
                <a:solidFill>
                  <a:schemeClr val="bg1"/>
                </a:solidFill>
              </a:rPr>
              <a:t>Communication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smtClean="0">
                <a:solidFill>
                  <a:schemeClr val="bg1"/>
                </a:solidFill>
              </a:rPr>
              <a:t>Foster </a:t>
            </a:r>
            <a:r>
              <a:rPr lang="en-US" sz="1800" dirty="0">
                <a:solidFill>
                  <a:schemeClr val="bg1"/>
                </a:solidFill>
              </a:rPr>
              <a:t>free flowing communication among key participants to achieve the vision, mission and core values of the program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u="sng" dirty="0" smtClean="0">
                <a:solidFill>
                  <a:schemeClr val="bg1"/>
                </a:solidFill>
              </a:rPr>
              <a:t>YCSM Program Enhancement:</a:t>
            </a:r>
            <a:r>
              <a:rPr lang="en-US" sz="1800" dirty="0" smtClean="0">
                <a:solidFill>
                  <a:schemeClr val="bg1"/>
                </a:solidFill>
              </a:rPr>
              <a:t> Complete domestic YCSM program pilots, rollouts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4971" y="381000"/>
            <a:ext cx="8368029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90000"/>
                  </a:schemeClr>
                </a:solidFill>
                <a:effectLst>
                  <a:outerShdw blurRad="88900" dist="50800" dir="4200000" algn="ctr" rotWithShape="0">
                    <a:srgbClr val="000000">
                      <a:alpha val="99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Church-service Missionary Program</a:t>
            </a:r>
            <a:br>
              <a:rPr lang="en-US" sz="4000" dirty="0" smtClean="0"/>
            </a:br>
            <a:r>
              <a:rPr lang="en-US" sz="4000" dirty="0" smtClean="0"/>
              <a:t>Strategic Emphasis for 2015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75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803791"/>
              </p:ext>
            </p:extLst>
          </p:nvPr>
        </p:nvGraphicFramePr>
        <p:xfrm>
          <a:off x="647700" y="15240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3505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CSM Coordinators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Church-service Missionary 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Participants and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69156"/>
            <a:ext cx="7543800" cy="58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-228600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88900" dist="50800" dir="4200000" algn="ctr" rotWithShape="0">
                  <a:srgbClr val="000000">
                    <a:alpha val="99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effectLst>
                  <a:outerShdw blurRad="88900" dist="50800" dir="4200000" algn="ctr" rotWithShape="0">
                    <a:srgbClr val="000000">
                      <a:alpha val="99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The Leadership Pattern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88900" dist="50800" dir="4200000" algn="ctr" rotWithShape="0">
                  <a:srgbClr val="000000">
                    <a:alpha val="99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41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795641"/>
            <a:ext cx="7755466" cy="598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-228600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88900" dist="50800" dir="4200000" algn="ctr" rotWithShape="0">
                  <a:srgbClr val="000000">
                    <a:alpha val="99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effectLst>
                  <a:outerShdw blurRad="88900" dist="50800" dir="4200000" algn="ctr" rotWithShape="0">
                    <a:srgbClr val="000000">
                      <a:alpha val="99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The Leadership Pattern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88900" dist="50800" dir="4200000" algn="ctr" rotWithShape="0">
                  <a:srgbClr val="000000">
                    <a:alpha val="99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85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D602384432041863C10C9D1FA71D7" ma:contentTypeVersion="0" ma:contentTypeDescription="Create a new document." ma:contentTypeScope="" ma:versionID="b2cc8525cd071e9a714407ff35601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AD2225-94DA-4894-A26C-2EF027BE88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92D32B-BDE4-4672-A4FF-9AFEA2283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784F4C-73D3-4907-A4EE-0F8583F0C413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21738</TotalTime>
  <Words>400</Words>
  <Application>Microsoft Office PowerPoint</Application>
  <PresentationFormat>On-screen Show (4:3)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Office Theme</vt:lpstr>
      <vt:lpstr>Church-Service Missionary Program Vision Statement</vt:lpstr>
      <vt:lpstr>Church-service Missionary Program Mission Statement</vt:lpstr>
      <vt:lpstr>PowerPoint Presentation</vt:lpstr>
      <vt:lpstr>Church-service Missionary Program Core Values</vt:lpstr>
      <vt:lpstr>Church-service Missionary Program Key Operational Performance Indicators/Goals</vt:lpstr>
      <vt:lpstr>PowerPoint Presentation</vt:lpstr>
      <vt:lpstr>Church-service Missionary Program Key Participants and Relationships</vt:lpstr>
      <vt:lpstr>PowerPoint Presentation</vt:lpstr>
      <vt:lpstr>PowerPoint Presentation</vt:lpstr>
      <vt:lpstr>PowerPoint Presentation</vt:lpstr>
    </vt:vector>
  </TitlesOfParts>
  <Company>Nielsen Family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Nielsen</dc:creator>
  <cp:lastModifiedBy>Melanie Johnson</cp:lastModifiedBy>
  <cp:revision>478</cp:revision>
  <cp:lastPrinted>2015-01-28T15:00:12Z</cp:lastPrinted>
  <dcterms:created xsi:type="dcterms:W3CDTF">2012-03-10T21:13:10Z</dcterms:created>
  <dcterms:modified xsi:type="dcterms:W3CDTF">2015-03-19T19:07:27Z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0x010100E43D602384432041863C10C9D1FA71D7</vt:lpwstr>
  </property>
</Properties>
</file>